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3" autoAdjust="0"/>
    <p:restoredTop sz="94663" autoAdjust="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D79869-98C2-4DBB-BAE6-C9FB3A19375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DC1AA2F-8FCD-4CB0-AB7D-6F91477287C1}">
      <dgm:prSet phldrT="[Текст]" custT="1"/>
      <dgm:spPr/>
      <dgm:t>
        <a:bodyPr/>
        <a:lstStyle/>
        <a:p>
          <a:r>
            <a:rPr lang="ru-RU" sz="4000" dirty="0" smtClean="0"/>
            <a:t>Физическая </a:t>
          </a:r>
          <a:endParaRPr lang="ru-RU" sz="4000" dirty="0"/>
        </a:p>
      </dgm:t>
    </dgm:pt>
    <dgm:pt modelId="{FBC2D144-1275-404F-A9D3-7F62354B996B}" type="parTrans" cxnId="{109F97F4-D8FE-4321-A4A9-9F16C2487A03}">
      <dgm:prSet/>
      <dgm:spPr/>
      <dgm:t>
        <a:bodyPr/>
        <a:lstStyle/>
        <a:p>
          <a:endParaRPr lang="ru-RU"/>
        </a:p>
      </dgm:t>
    </dgm:pt>
    <dgm:pt modelId="{16A88E89-7EF0-4E24-B225-74F7DA3064A4}" type="sibTrans" cxnId="{109F97F4-D8FE-4321-A4A9-9F16C2487A03}">
      <dgm:prSet/>
      <dgm:spPr/>
      <dgm:t>
        <a:bodyPr/>
        <a:lstStyle/>
        <a:p>
          <a:endParaRPr lang="ru-RU"/>
        </a:p>
      </dgm:t>
    </dgm:pt>
    <dgm:pt modelId="{3E95BEFE-077B-421C-B8DE-5AA622A599E6}">
      <dgm:prSet phldrT="[Текст]" custT="1"/>
      <dgm:spPr/>
      <dgm:t>
        <a:bodyPr/>
        <a:lstStyle/>
        <a:p>
          <a:r>
            <a:rPr lang="ru-RU" sz="4000" dirty="0" smtClean="0"/>
            <a:t>Интеллектуальная </a:t>
          </a:r>
          <a:endParaRPr lang="ru-RU" sz="4000" dirty="0"/>
        </a:p>
      </dgm:t>
    </dgm:pt>
    <dgm:pt modelId="{23CBB4DE-6669-4DA2-8ACC-E410801AA7CA}" type="sibTrans" cxnId="{FEEBD24A-AD2D-4B82-9F22-2166BDDEEA2D}">
      <dgm:prSet/>
      <dgm:spPr/>
      <dgm:t>
        <a:bodyPr/>
        <a:lstStyle/>
        <a:p>
          <a:endParaRPr lang="ru-RU"/>
        </a:p>
      </dgm:t>
    </dgm:pt>
    <dgm:pt modelId="{0A4B26E8-1328-43FA-94E7-4BCC2864523F}" type="parTrans" cxnId="{FEEBD24A-AD2D-4B82-9F22-2166BDDEEA2D}">
      <dgm:prSet/>
      <dgm:spPr/>
      <dgm:t>
        <a:bodyPr/>
        <a:lstStyle/>
        <a:p>
          <a:endParaRPr lang="ru-RU"/>
        </a:p>
      </dgm:t>
    </dgm:pt>
    <dgm:pt modelId="{F1154014-30B2-47CB-BE23-E068C9189805}">
      <dgm:prSet phldrT="[Текст]" custT="1"/>
      <dgm:spPr/>
      <dgm:t>
        <a:bodyPr/>
        <a:lstStyle/>
        <a:p>
          <a:r>
            <a:rPr lang="ru-RU" sz="4000" dirty="0" smtClean="0"/>
            <a:t>Психологическая </a:t>
          </a:r>
          <a:r>
            <a:rPr lang="ru-RU" sz="2700" dirty="0" smtClean="0"/>
            <a:t> </a:t>
          </a:r>
          <a:endParaRPr lang="ru-RU" sz="2700" dirty="0"/>
        </a:p>
      </dgm:t>
    </dgm:pt>
    <dgm:pt modelId="{C7C1BF80-2742-4825-ADBC-7818F899CF79}" type="sibTrans" cxnId="{B5ADC374-E5D8-4E85-9AD3-90BD4D98A327}">
      <dgm:prSet/>
      <dgm:spPr/>
      <dgm:t>
        <a:bodyPr/>
        <a:lstStyle/>
        <a:p>
          <a:endParaRPr lang="ru-RU"/>
        </a:p>
      </dgm:t>
    </dgm:pt>
    <dgm:pt modelId="{3DD7989C-592C-459A-9D3B-53539DCBFB09}" type="parTrans" cxnId="{B5ADC374-E5D8-4E85-9AD3-90BD4D98A327}">
      <dgm:prSet/>
      <dgm:spPr/>
      <dgm:t>
        <a:bodyPr/>
        <a:lstStyle/>
        <a:p>
          <a:endParaRPr lang="ru-RU"/>
        </a:p>
      </dgm:t>
    </dgm:pt>
    <dgm:pt modelId="{8F256473-380E-4658-8A30-5835F1CA229E}" type="pres">
      <dgm:prSet presAssocID="{3BD79869-98C2-4DBB-BAE6-C9FB3A19375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EE3B141-E354-4F4E-A3BF-3686A1C4BFDD}" type="pres">
      <dgm:prSet presAssocID="{F1154014-30B2-47CB-BE23-E068C9189805}" presName="parentLin" presStyleCnt="0"/>
      <dgm:spPr/>
    </dgm:pt>
    <dgm:pt modelId="{018CC19B-6A4F-48C3-AC6C-354210A61E58}" type="pres">
      <dgm:prSet presAssocID="{F1154014-30B2-47CB-BE23-E068C9189805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BE028950-BD32-455D-8DD0-8A817562754D}" type="pres">
      <dgm:prSet presAssocID="{F1154014-30B2-47CB-BE23-E068C918980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6585B7-F756-4BAD-BABD-53A551BA73FE}" type="pres">
      <dgm:prSet presAssocID="{F1154014-30B2-47CB-BE23-E068C9189805}" presName="negativeSpace" presStyleCnt="0"/>
      <dgm:spPr/>
    </dgm:pt>
    <dgm:pt modelId="{7A985CB5-7EB9-4B62-A48E-8E351D87E3A2}" type="pres">
      <dgm:prSet presAssocID="{F1154014-30B2-47CB-BE23-E068C9189805}" presName="childText" presStyleLbl="conFgAcc1" presStyleIdx="0" presStyleCnt="3">
        <dgm:presLayoutVars>
          <dgm:bulletEnabled val="1"/>
        </dgm:presLayoutVars>
      </dgm:prSet>
      <dgm:spPr/>
    </dgm:pt>
    <dgm:pt modelId="{85C570B2-5D85-4AFC-ACEF-E72C0AB0EA59}" type="pres">
      <dgm:prSet presAssocID="{C7C1BF80-2742-4825-ADBC-7818F899CF79}" presName="spaceBetweenRectangles" presStyleCnt="0"/>
      <dgm:spPr/>
    </dgm:pt>
    <dgm:pt modelId="{09E058F3-8768-4CCB-9DC8-45A1CAAB081D}" type="pres">
      <dgm:prSet presAssocID="{3E95BEFE-077B-421C-B8DE-5AA622A599E6}" presName="parentLin" presStyleCnt="0"/>
      <dgm:spPr/>
    </dgm:pt>
    <dgm:pt modelId="{43150463-1D8E-49B5-8129-76C303306D58}" type="pres">
      <dgm:prSet presAssocID="{3E95BEFE-077B-421C-B8DE-5AA622A599E6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322A18AB-3C84-4352-A4DA-70E4C7B01CCE}" type="pres">
      <dgm:prSet presAssocID="{3E95BEFE-077B-421C-B8DE-5AA622A599E6}" presName="parentText" presStyleLbl="node1" presStyleIdx="1" presStyleCnt="3" custLinFactNeighborX="-2866" custLinFactNeighborY="-2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40D1D5-9608-45BD-BFB4-9691EB3A8A57}" type="pres">
      <dgm:prSet presAssocID="{3E95BEFE-077B-421C-B8DE-5AA622A599E6}" presName="negativeSpace" presStyleCnt="0"/>
      <dgm:spPr/>
    </dgm:pt>
    <dgm:pt modelId="{94D9AD66-5BD8-4635-8AE3-39C52B7299B1}" type="pres">
      <dgm:prSet presAssocID="{3E95BEFE-077B-421C-B8DE-5AA622A599E6}" presName="childText" presStyleLbl="conFgAcc1" presStyleIdx="1" presStyleCnt="3">
        <dgm:presLayoutVars>
          <dgm:bulletEnabled val="1"/>
        </dgm:presLayoutVars>
      </dgm:prSet>
      <dgm:spPr/>
    </dgm:pt>
    <dgm:pt modelId="{AFEE8638-21DA-47F5-9A79-05CA340CCBBB}" type="pres">
      <dgm:prSet presAssocID="{23CBB4DE-6669-4DA2-8ACC-E410801AA7CA}" presName="spaceBetweenRectangles" presStyleCnt="0"/>
      <dgm:spPr/>
    </dgm:pt>
    <dgm:pt modelId="{8C49DFCD-74B8-4BEF-B1BA-870F72E7D57B}" type="pres">
      <dgm:prSet presAssocID="{6DC1AA2F-8FCD-4CB0-AB7D-6F91477287C1}" presName="parentLin" presStyleCnt="0"/>
      <dgm:spPr/>
    </dgm:pt>
    <dgm:pt modelId="{BD829C51-B0A4-43E7-B301-2ED7386CA3A4}" type="pres">
      <dgm:prSet presAssocID="{6DC1AA2F-8FCD-4CB0-AB7D-6F91477287C1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B605771B-19B4-4ED3-9B5B-845458886087}" type="pres">
      <dgm:prSet presAssocID="{6DC1AA2F-8FCD-4CB0-AB7D-6F91477287C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D5B83F-E4EB-45E7-82A9-F305EB403A1A}" type="pres">
      <dgm:prSet presAssocID="{6DC1AA2F-8FCD-4CB0-AB7D-6F91477287C1}" presName="negativeSpace" presStyleCnt="0"/>
      <dgm:spPr/>
    </dgm:pt>
    <dgm:pt modelId="{A466D1EC-8688-49FF-B447-C1D59EA218A8}" type="pres">
      <dgm:prSet presAssocID="{6DC1AA2F-8FCD-4CB0-AB7D-6F91477287C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BF61965-FE95-4F1D-B7A4-AEFC1EDA2175}" type="presOf" srcId="{3BD79869-98C2-4DBB-BAE6-C9FB3A193758}" destId="{8F256473-380E-4658-8A30-5835F1CA229E}" srcOrd="0" destOrd="0" presId="urn:microsoft.com/office/officeart/2005/8/layout/list1"/>
    <dgm:cxn modelId="{663AD480-B963-420F-8B57-6A143D70D68F}" type="presOf" srcId="{6DC1AA2F-8FCD-4CB0-AB7D-6F91477287C1}" destId="{B605771B-19B4-4ED3-9B5B-845458886087}" srcOrd="1" destOrd="0" presId="urn:microsoft.com/office/officeart/2005/8/layout/list1"/>
    <dgm:cxn modelId="{67467A66-C87B-4E4E-B51E-D264EC433BFE}" type="presOf" srcId="{6DC1AA2F-8FCD-4CB0-AB7D-6F91477287C1}" destId="{BD829C51-B0A4-43E7-B301-2ED7386CA3A4}" srcOrd="0" destOrd="0" presId="urn:microsoft.com/office/officeart/2005/8/layout/list1"/>
    <dgm:cxn modelId="{22280412-9A92-461D-BF78-B2AD1ABA6961}" type="presOf" srcId="{F1154014-30B2-47CB-BE23-E068C9189805}" destId="{BE028950-BD32-455D-8DD0-8A817562754D}" srcOrd="1" destOrd="0" presId="urn:microsoft.com/office/officeart/2005/8/layout/list1"/>
    <dgm:cxn modelId="{FEEBD24A-AD2D-4B82-9F22-2166BDDEEA2D}" srcId="{3BD79869-98C2-4DBB-BAE6-C9FB3A193758}" destId="{3E95BEFE-077B-421C-B8DE-5AA622A599E6}" srcOrd="1" destOrd="0" parTransId="{0A4B26E8-1328-43FA-94E7-4BCC2864523F}" sibTransId="{23CBB4DE-6669-4DA2-8ACC-E410801AA7CA}"/>
    <dgm:cxn modelId="{6C6AF3DD-F2D2-47D3-8537-CE7342025A11}" type="presOf" srcId="{F1154014-30B2-47CB-BE23-E068C9189805}" destId="{018CC19B-6A4F-48C3-AC6C-354210A61E58}" srcOrd="0" destOrd="0" presId="urn:microsoft.com/office/officeart/2005/8/layout/list1"/>
    <dgm:cxn modelId="{8360E32D-73E2-4F01-B33F-FB5110EC54CC}" type="presOf" srcId="{3E95BEFE-077B-421C-B8DE-5AA622A599E6}" destId="{43150463-1D8E-49B5-8129-76C303306D58}" srcOrd="0" destOrd="0" presId="urn:microsoft.com/office/officeart/2005/8/layout/list1"/>
    <dgm:cxn modelId="{109F97F4-D8FE-4321-A4A9-9F16C2487A03}" srcId="{3BD79869-98C2-4DBB-BAE6-C9FB3A193758}" destId="{6DC1AA2F-8FCD-4CB0-AB7D-6F91477287C1}" srcOrd="2" destOrd="0" parTransId="{FBC2D144-1275-404F-A9D3-7F62354B996B}" sibTransId="{16A88E89-7EF0-4E24-B225-74F7DA3064A4}"/>
    <dgm:cxn modelId="{D162BCE2-4584-471B-B54B-9D1A97337072}" type="presOf" srcId="{3E95BEFE-077B-421C-B8DE-5AA622A599E6}" destId="{322A18AB-3C84-4352-A4DA-70E4C7B01CCE}" srcOrd="1" destOrd="0" presId="urn:microsoft.com/office/officeart/2005/8/layout/list1"/>
    <dgm:cxn modelId="{B5ADC374-E5D8-4E85-9AD3-90BD4D98A327}" srcId="{3BD79869-98C2-4DBB-BAE6-C9FB3A193758}" destId="{F1154014-30B2-47CB-BE23-E068C9189805}" srcOrd="0" destOrd="0" parTransId="{3DD7989C-592C-459A-9D3B-53539DCBFB09}" sibTransId="{C7C1BF80-2742-4825-ADBC-7818F899CF79}"/>
    <dgm:cxn modelId="{CA70D8DD-F120-4356-A976-7D0E5CC1266D}" type="presParOf" srcId="{8F256473-380E-4658-8A30-5835F1CA229E}" destId="{2EE3B141-E354-4F4E-A3BF-3686A1C4BFDD}" srcOrd="0" destOrd="0" presId="urn:microsoft.com/office/officeart/2005/8/layout/list1"/>
    <dgm:cxn modelId="{BF4E591F-8A31-4B2D-B940-3D1784613A96}" type="presParOf" srcId="{2EE3B141-E354-4F4E-A3BF-3686A1C4BFDD}" destId="{018CC19B-6A4F-48C3-AC6C-354210A61E58}" srcOrd="0" destOrd="0" presId="urn:microsoft.com/office/officeart/2005/8/layout/list1"/>
    <dgm:cxn modelId="{E2B80F77-D1B9-4780-A39F-85DDC6C4C0C7}" type="presParOf" srcId="{2EE3B141-E354-4F4E-A3BF-3686A1C4BFDD}" destId="{BE028950-BD32-455D-8DD0-8A817562754D}" srcOrd="1" destOrd="0" presId="urn:microsoft.com/office/officeart/2005/8/layout/list1"/>
    <dgm:cxn modelId="{9EE739EE-A66D-4CBD-9827-F47EECD7FE8A}" type="presParOf" srcId="{8F256473-380E-4658-8A30-5835F1CA229E}" destId="{F96585B7-F756-4BAD-BABD-53A551BA73FE}" srcOrd="1" destOrd="0" presId="urn:microsoft.com/office/officeart/2005/8/layout/list1"/>
    <dgm:cxn modelId="{0F1A474B-0475-4B7C-BDC2-F69A9D28ED25}" type="presParOf" srcId="{8F256473-380E-4658-8A30-5835F1CA229E}" destId="{7A985CB5-7EB9-4B62-A48E-8E351D87E3A2}" srcOrd="2" destOrd="0" presId="urn:microsoft.com/office/officeart/2005/8/layout/list1"/>
    <dgm:cxn modelId="{2303F65C-ACF2-4ADF-9C30-3919AECEE42D}" type="presParOf" srcId="{8F256473-380E-4658-8A30-5835F1CA229E}" destId="{85C570B2-5D85-4AFC-ACEF-E72C0AB0EA59}" srcOrd="3" destOrd="0" presId="urn:microsoft.com/office/officeart/2005/8/layout/list1"/>
    <dgm:cxn modelId="{CD409FDB-650C-4657-8BF3-074959F637EB}" type="presParOf" srcId="{8F256473-380E-4658-8A30-5835F1CA229E}" destId="{09E058F3-8768-4CCB-9DC8-45A1CAAB081D}" srcOrd="4" destOrd="0" presId="urn:microsoft.com/office/officeart/2005/8/layout/list1"/>
    <dgm:cxn modelId="{C5B45CC5-F3C2-44BC-A034-0527F0B2A286}" type="presParOf" srcId="{09E058F3-8768-4CCB-9DC8-45A1CAAB081D}" destId="{43150463-1D8E-49B5-8129-76C303306D58}" srcOrd="0" destOrd="0" presId="urn:microsoft.com/office/officeart/2005/8/layout/list1"/>
    <dgm:cxn modelId="{F0172340-C31A-49E5-A05C-790C4E592F80}" type="presParOf" srcId="{09E058F3-8768-4CCB-9DC8-45A1CAAB081D}" destId="{322A18AB-3C84-4352-A4DA-70E4C7B01CCE}" srcOrd="1" destOrd="0" presId="urn:microsoft.com/office/officeart/2005/8/layout/list1"/>
    <dgm:cxn modelId="{F5FB3FCF-75C7-4A6A-A7EE-E66B3F3158DB}" type="presParOf" srcId="{8F256473-380E-4658-8A30-5835F1CA229E}" destId="{6B40D1D5-9608-45BD-BFB4-9691EB3A8A57}" srcOrd="5" destOrd="0" presId="urn:microsoft.com/office/officeart/2005/8/layout/list1"/>
    <dgm:cxn modelId="{F28433E3-E8AC-4406-924D-9F8887DA0D4C}" type="presParOf" srcId="{8F256473-380E-4658-8A30-5835F1CA229E}" destId="{94D9AD66-5BD8-4635-8AE3-39C52B7299B1}" srcOrd="6" destOrd="0" presId="urn:microsoft.com/office/officeart/2005/8/layout/list1"/>
    <dgm:cxn modelId="{15790742-1520-4712-A021-4BB21C9A4F35}" type="presParOf" srcId="{8F256473-380E-4658-8A30-5835F1CA229E}" destId="{AFEE8638-21DA-47F5-9A79-05CA340CCBBB}" srcOrd="7" destOrd="0" presId="urn:microsoft.com/office/officeart/2005/8/layout/list1"/>
    <dgm:cxn modelId="{8CDEABE7-D90C-423E-82A4-BBFD3EEA237F}" type="presParOf" srcId="{8F256473-380E-4658-8A30-5835F1CA229E}" destId="{8C49DFCD-74B8-4BEF-B1BA-870F72E7D57B}" srcOrd="8" destOrd="0" presId="urn:microsoft.com/office/officeart/2005/8/layout/list1"/>
    <dgm:cxn modelId="{2C76CE3C-C8BE-445B-83ED-38B13654783B}" type="presParOf" srcId="{8C49DFCD-74B8-4BEF-B1BA-870F72E7D57B}" destId="{BD829C51-B0A4-43E7-B301-2ED7386CA3A4}" srcOrd="0" destOrd="0" presId="urn:microsoft.com/office/officeart/2005/8/layout/list1"/>
    <dgm:cxn modelId="{7B096A6E-3C98-460C-A8C0-85EF1BC23262}" type="presParOf" srcId="{8C49DFCD-74B8-4BEF-B1BA-870F72E7D57B}" destId="{B605771B-19B4-4ED3-9B5B-845458886087}" srcOrd="1" destOrd="0" presId="urn:microsoft.com/office/officeart/2005/8/layout/list1"/>
    <dgm:cxn modelId="{7DC03590-412C-49AC-A7BE-7E6E7C6CA011}" type="presParOf" srcId="{8F256473-380E-4658-8A30-5835F1CA229E}" destId="{43D5B83F-E4EB-45E7-82A9-F305EB403A1A}" srcOrd="9" destOrd="0" presId="urn:microsoft.com/office/officeart/2005/8/layout/list1"/>
    <dgm:cxn modelId="{5EE71177-0E40-4120-9055-EFCB144E7B56}" type="presParOf" srcId="{8F256473-380E-4658-8A30-5835F1CA229E}" destId="{A466D1EC-8688-49FF-B447-C1D59EA218A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59FB93-7C1E-4C42-94E7-D1EA0238EDA6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28401A39-5A31-4437-8E75-5D56AFF108DC}">
      <dgm:prSet phldrT="[Текст]" custT="1"/>
      <dgm:spPr/>
      <dgm:t>
        <a:bodyPr/>
        <a:lstStyle/>
        <a:p>
          <a:r>
            <a:rPr lang="ru-RU" sz="1600" dirty="0" smtClean="0"/>
            <a:t>Методы эмоциональной разрядки</a:t>
          </a:r>
          <a:endParaRPr lang="ru-RU" sz="1600" dirty="0"/>
        </a:p>
      </dgm:t>
    </dgm:pt>
    <dgm:pt modelId="{8650F23F-70D7-4A04-B40A-CB4E6CE0CA2F}" type="parTrans" cxnId="{88239568-0C0A-4C2F-AF45-16978D3CAC3E}">
      <dgm:prSet/>
      <dgm:spPr/>
      <dgm:t>
        <a:bodyPr/>
        <a:lstStyle/>
        <a:p>
          <a:endParaRPr lang="ru-RU"/>
        </a:p>
      </dgm:t>
    </dgm:pt>
    <dgm:pt modelId="{78E05D53-AEDF-480B-AE86-6017D4D1ABBB}" type="sibTrans" cxnId="{88239568-0C0A-4C2F-AF45-16978D3CAC3E}">
      <dgm:prSet/>
      <dgm:spPr/>
      <dgm:t>
        <a:bodyPr/>
        <a:lstStyle/>
        <a:p>
          <a:endParaRPr lang="ru-RU"/>
        </a:p>
      </dgm:t>
    </dgm:pt>
    <dgm:pt modelId="{F6955DEE-9742-47B9-9A4B-6B9CCFC81BB4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dirty="0" smtClean="0"/>
            <a:t>Четкая организация урока</a:t>
          </a:r>
          <a:endParaRPr lang="ru-RU" sz="1800" dirty="0"/>
        </a:p>
      </dgm:t>
    </dgm:pt>
    <dgm:pt modelId="{9F75DCE7-EA3B-42C0-B06B-62B451AE805D}" type="parTrans" cxnId="{4012C9C8-44DC-4B58-91C5-A7EE2912955B}">
      <dgm:prSet/>
      <dgm:spPr/>
      <dgm:t>
        <a:bodyPr/>
        <a:lstStyle/>
        <a:p>
          <a:endParaRPr lang="ru-RU"/>
        </a:p>
      </dgm:t>
    </dgm:pt>
    <dgm:pt modelId="{9D3FCC92-E016-4649-8E62-DDF15D893D63}" type="sibTrans" cxnId="{4012C9C8-44DC-4B58-91C5-A7EE2912955B}">
      <dgm:prSet/>
      <dgm:spPr/>
      <dgm:t>
        <a:bodyPr/>
        <a:lstStyle/>
        <a:p>
          <a:endParaRPr lang="ru-RU"/>
        </a:p>
      </dgm:t>
    </dgm:pt>
    <dgm:pt modelId="{F6CEE28B-58AB-4A89-A863-A706A72D2B64}">
      <dgm:prSet phldrT="[Текст]" custT="1"/>
      <dgm:spPr/>
      <dgm:t>
        <a:bodyPr/>
        <a:lstStyle/>
        <a:p>
          <a:r>
            <a:rPr lang="ru-RU" sz="1800" dirty="0" smtClean="0"/>
            <a:t>Методы словесного убеждения </a:t>
          </a:r>
          <a:endParaRPr lang="ru-RU" sz="1800" dirty="0"/>
        </a:p>
      </dgm:t>
    </dgm:pt>
    <dgm:pt modelId="{C757EE40-14ED-42CC-801B-D74C2039DBD9}" type="sibTrans" cxnId="{D1F7DED3-0046-4CEC-86A9-92BC0A3B5AEE}">
      <dgm:prSet/>
      <dgm:spPr/>
      <dgm:t>
        <a:bodyPr/>
        <a:lstStyle/>
        <a:p>
          <a:endParaRPr lang="ru-RU"/>
        </a:p>
      </dgm:t>
    </dgm:pt>
    <dgm:pt modelId="{A9119F46-4B01-4293-BE58-18CC4F397B9E}" type="parTrans" cxnId="{D1F7DED3-0046-4CEC-86A9-92BC0A3B5AEE}">
      <dgm:prSet/>
      <dgm:spPr/>
      <dgm:t>
        <a:bodyPr/>
        <a:lstStyle/>
        <a:p>
          <a:endParaRPr lang="ru-RU"/>
        </a:p>
      </dgm:t>
    </dgm:pt>
    <dgm:pt modelId="{5E14EB11-9064-4D63-8563-3D2CF868F80D}" type="pres">
      <dgm:prSet presAssocID="{1159FB93-7C1E-4C42-94E7-D1EA0238EDA6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03AD596D-D438-46E9-B5B1-E132FC8E46F6}" type="pres">
      <dgm:prSet presAssocID="{1159FB93-7C1E-4C42-94E7-D1EA0238EDA6}" presName="Name1" presStyleCnt="0"/>
      <dgm:spPr/>
    </dgm:pt>
    <dgm:pt modelId="{33E41578-B905-4FBE-A774-E7E14F178319}" type="pres">
      <dgm:prSet presAssocID="{1159FB93-7C1E-4C42-94E7-D1EA0238EDA6}" presName="cycle" presStyleCnt="0"/>
      <dgm:spPr/>
    </dgm:pt>
    <dgm:pt modelId="{5C47C1FC-190E-4BAF-B855-F435A3C4D6E0}" type="pres">
      <dgm:prSet presAssocID="{1159FB93-7C1E-4C42-94E7-D1EA0238EDA6}" presName="srcNode" presStyleLbl="node1" presStyleIdx="0" presStyleCnt="3"/>
      <dgm:spPr/>
    </dgm:pt>
    <dgm:pt modelId="{9FBF74BC-D809-4E3D-994E-3540AFC38032}" type="pres">
      <dgm:prSet presAssocID="{1159FB93-7C1E-4C42-94E7-D1EA0238EDA6}" presName="conn" presStyleLbl="parChTrans1D2" presStyleIdx="0" presStyleCnt="1"/>
      <dgm:spPr/>
      <dgm:t>
        <a:bodyPr/>
        <a:lstStyle/>
        <a:p>
          <a:endParaRPr lang="ru-RU"/>
        </a:p>
      </dgm:t>
    </dgm:pt>
    <dgm:pt modelId="{2A3A2A70-3B51-4C91-B6B8-57524FA48194}" type="pres">
      <dgm:prSet presAssocID="{1159FB93-7C1E-4C42-94E7-D1EA0238EDA6}" presName="extraNode" presStyleLbl="node1" presStyleIdx="0" presStyleCnt="3"/>
      <dgm:spPr/>
    </dgm:pt>
    <dgm:pt modelId="{8540A8FC-3809-4038-8E8F-0055EA0AA35A}" type="pres">
      <dgm:prSet presAssocID="{1159FB93-7C1E-4C42-94E7-D1EA0238EDA6}" presName="dstNode" presStyleLbl="node1" presStyleIdx="0" presStyleCnt="3"/>
      <dgm:spPr/>
    </dgm:pt>
    <dgm:pt modelId="{93B8480C-8FDE-4369-B3A2-387EA1FE7C56}" type="pres">
      <dgm:prSet presAssocID="{28401A39-5A31-4437-8E75-5D56AFF108DC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1E8232-666B-440D-B30A-9F8A027C7E02}" type="pres">
      <dgm:prSet presAssocID="{28401A39-5A31-4437-8E75-5D56AFF108DC}" presName="accent_1" presStyleCnt="0"/>
      <dgm:spPr/>
    </dgm:pt>
    <dgm:pt modelId="{02785505-705B-4AAD-BDE2-12B3E4845578}" type="pres">
      <dgm:prSet presAssocID="{28401A39-5A31-4437-8E75-5D56AFF108DC}" presName="accentRepeatNode" presStyleLbl="solidFgAcc1" presStyleIdx="0" presStyleCnt="3"/>
      <dgm:spPr/>
    </dgm:pt>
    <dgm:pt modelId="{5793D179-BB28-47F9-9C73-4A09396A9A46}" type="pres">
      <dgm:prSet presAssocID="{F6CEE28B-58AB-4A89-A863-A706A72D2B64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38E583-D235-4D20-ADFF-F738C98135C7}" type="pres">
      <dgm:prSet presAssocID="{F6CEE28B-58AB-4A89-A863-A706A72D2B64}" presName="accent_2" presStyleCnt="0"/>
      <dgm:spPr/>
    </dgm:pt>
    <dgm:pt modelId="{5D3611B1-75AE-4E97-9EA7-08EAF2F783DB}" type="pres">
      <dgm:prSet presAssocID="{F6CEE28B-58AB-4A89-A863-A706A72D2B64}" presName="accentRepeatNode" presStyleLbl="solidFgAcc1" presStyleIdx="1" presStyleCnt="3"/>
      <dgm:spPr/>
    </dgm:pt>
    <dgm:pt modelId="{9FBF2ACB-96E2-4FE4-AFCC-E58465C00CCF}" type="pres">
      <dgm:prSet presAssocID="{F6955DEE-9742-47B9-9A4B-6B9CCFC81BB4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981D02-AEED-4B90-8438-4A2970CAA47A}" type="pres">
      <dgm:prSet presAssocID="{F6955DEE-9742-47B9-9A4B-6B9CCFC81BB4}" presName="accent_3" presStyleCnt="0"/>
      <dgm:spPr/>
    </dgm:pt>
    <dgm:pt modelId="{0D876858-D4E9-4A0A-AC09-11657A2F5DBA}" type="pres">
      <dgm:prSet presAssocID="{F6955DEE-9742-47B9-9A4B-6B9CCFC81BB4}" presName="accentRepeatNode" presStyleLbl="solidFgAcc1" presStyleIdx="2" presStyleCnt="3"/>
      <dgm:spPr/>
    </dgm:pt>
  </dgm:ptLst>
  <dgm:cxnLst>
    <dgm:cxn modelId="{4012C9C8-44DC-4B58-91C5-A7EE2912955B}" srcId="{1159FB93-7C1E-4C42-94E7-D1EA0238EDA6}" destId="{F6955DEE-9742-47B9-9A4B-6B9CCFC81BB4}" srcOrd="2" destOrd="0" parTransId="{9F75DCE7-EA3B-42C0-B06B-62B451AE805D}" sibTransId="{9D3FCC92-E016-4649-8E62-DDF15D893D63}"/>
    <dgm:cxn modelId="{D1F7DED3-0046-4CEC-86A9-92BC0A3B5AEE}" srcId="{1159FB93-7C1E-4C42-94E7-D1EA0238EDA6}" destId="{F6CEE28B-58AB-4A89-A863-A706A72D2B64}" srcOrd="1" destOrd="0" parTransId="{A9119F46-4B01-4293-BE58-18CC4F397B9E}" sibTransId="{C757EE40-14ED-42CC-801B-D74C2039DBD9}"/>
    <dgm:cxn modelId="{88239568-0C0A-4C2F-AF45-16978D3CAC3E}" srcId="{1159FB93-7C1E-4C42-94E7-D1EA0238EDA6}" destId="{28401A39-5A31-4437-8E75-5D56AFF108DC}" srcOrd="0" destOrd="0" parTransId="{8650F23F-70D7-4A04-B40A-CB4E6CE0CA2F}" sibTransId="{78E05D53-AEDF-480B-AE86-6017D4D1ABBB}"/>
    <dgm:cxn modelId="{67922B85-10F2-427E-8426-4CD15902B999}" type="presOf" srcId="{78E05D53-AEDF-480B-AE86-6017D4D1ABBB}" destId="{9FBF74BC-D809-4E3D-994E-3540AFC38032}" srcOrd="0" destOrd="0" presId="urn:microsoft.com/office/officeart/2008/layout/VerticalCurvedList"/>
    <dgm:cxn modelId="{A88BA4C3-1D86-431D-9EF2-F81500DACBE0}" type="presOf" srcId="{F6CEE28B-58AB-4A89-A863-A706A72D2B64}" destId="{5793D179-BB28-47F9-9C73-4A09396A9A46}" srcOrd="0" destOrd="0" presId="urn:microsoft.com/office/officeart/2008/layout/VerticalCurvedList"/>
    <dgm:cxn modelId="{54C48610-B9E2-4321-AB1F-DDD97F477F96}" type="presOf" srcId="{28401A39-5A31-4437-8E75-5D56AFF108DC}" destId="{93B8480C-8FDE-4369-B3A2-387EA1FE7C56}" srcOrd="0" destOrd="0" presId="urn:microsoft.com/office/officeart/2008/layout/VerticalCurvedList"/>
    <dgm:cxn modelId="{E10D7368-5070-40BE-8D1C-E46E98A7A02D}" type="presOf" srcId="{F6955DEE-9742-47B9-9A4B-6B9CCFC81BB4}" destId="{9FBF2ACB-96E2-4FE4-AFCC-E58465C00CCF}" srcOrd="0" destOrd="0" presId="urn:microsoft.com/office/officeart/2008/layout/VerticalCurvedList"/>
    <dgm:cxn modelId="{11AF5C51-6B37-4C1D-9ACB-CAF40C314D24}" type="presOf" srcId="{1159FB93-7C1E-4C42-94E7-D1EA0238EDA6}" destId="{5E14EB11-9064-4D63-8563-3D2CF868F80D}" srcOrd="0" destOrd="0" presId="urn:microsoft.com/office/officeart/2008/layout/VerticalCurvedList"/>
    <dgm:cxn modelId="{7B1ECCDD-AB88-4397-B57A-76F6CA9A0141}" type="presParOf" srcId="{5E14EB11-9064-4D63-8563-3D2CF868F80D}" destId="{03AD596D-D438-46E9-B5B1-E132FC8E46F6}" srcOrd="0" destOrd="0" presId="urn:microsoft.com/office/officeart/2008/layout/VerticalCurvedList"/>
    <dgm:cxn modelId="{6A349A88-F7DC-4832-A2EA-0399B9FCAC5B}" type="presParOf" srcId="{03AD596D-D438-46E9-B5B1-E132FC8E46F6}" destId="{33E41578-B905-4FBE-A774-E7E14F178319}" srcOrd="0" destOrd="0" presId="urn:microsoft.com/office/officeart/2008/layout/VerticalCurvedList"/>
    <dgm:cxn modelId="{BC4DE274-92EB-4F73-96D7-EBE8FB0B2EB6}" type="presParOf" srcId="{33E41578-B905-4FBE-A774-E7E14F178319}" destId="{5C47C1FC-190E-4BAF-B855-F435A3C4D6E0}" srcOrd="0" destOrd="0" presId="urn:microsoft.com/office/officeart/2008/layout/VerticalCurvedList"/>
    <dgm:cxn modelId="{4A1D82AB-20E4-46A8-9D65-0D1DE9D85403}" type="presParOf" srcId="{33E41578-B905-4FBE-A774-E7E14F178319}" destId="{9FBF74BC-D809-4E3D-994E-3540AFC38032}" srcOrd="1" destOrd="0" presId="urn:microsoft.com/office/officeart/2008/layout/VerticalCurvedList"/>
    <dgm:cxn modelId="{E8334499-27F6-4D63-BA58-AC88B36E8678}" type="presParOf" srcId="{33E41578-B905-4FBE-A774-E7E14F178319}" destId="{2A3A2A70-3B51-4C91-B6B8-57524FA48194}" srcOrd="2" destOrd="0" presId="urn:microsoft.com/office/officeart/2008/layout/VerticalCurvedList"/>
    <dgm:cxn modelId="{F3C324DB-C4A6-49AF-81A6-BCF526EEBC06}" type="presParOf" srcId="{33E41578-B905-4FBE-A774-E7E14F178319}" destId="{8540A8FC-3809-4038-8E8F-0055EA0AA35A}" srcOrd="3" destOrd="0" presId="urn:microsoft.com/office/officeart/2008/layout/VerticalCurvedList"/>
    <dgm:cxn modelId="{6FB4ABA6-CA59-4EBA-8FD7-DFFB5D599C6F}" type="presParOf" srcId="{03AD596D-D438-46E9-B5B1-E132FC8E46F6}" destId="{93B8480C-8FDE-4369-B3A2-387EA1FE7C56}" srcOrd="1" destOrd="0" presId="urn:microsoft.com/office/officeart/2008/layout/VerticalCurvedList"/>
    <dgm:cxn modelId="{2A75BD58-62A3-4B7F-887E-8A3C81D49447}" type="presParOf" srcId="{03AD596D-D438-46E9-B5B1-E132FC8E46F6}" destId="{B01E8232-666B-440D-B30A-9F8A027C7E02}" srcOrd="2" destOrd="0" presId="urn:microsoft.com/office/officeart/2008/layout/VerticalCurvedList"/>
    <dgm:cxn modelId="{F3E85957-F355-424E-B444-59026C75E154}" type="presParOf" srcId="{B01E8232-666B-440D-B30A-9F8A027C7E02}" destId="{02785505-705B-4AAD-BDE2-12B3E4845578}" srcOrd="0" destOrd="0" presId="urn:microsoft.com/office/officeart/2008/layout/VerticalCurvedList"/>
    <dgm:cxn modelId="{68439DE6-E81B-483F-93F4-0746456D1662}" type="presParOf" srcId="{03AD596D-D438-46E9-B5B1-E132FC8E46F6}" destId="{5793D179-BB28-47F9-9C73-4A09396A9A46}" srcOrd="3" destOrd="0" presId="urn:microsoft.com/office/officeart/2008/layout/VerticalCurvedList"/>
    <dgm:cxn modelId="{878D52CD-ECCC-42B5-8676-E65177DF83C6}" type="presParOf" srcId="{03AD596D-D438-46E9-B5B1-E132FC8E46F6}" destId="{FD38E583-D235-4D20-ADFF-F738C98135C7}" srcOrd="4" destOrd="0" presId="urn:microsoft.com/office/officeart/2008/layout/VerticalCurvedList"/>
    <dgm:cxn modelId="{04CB2DE9-4E7D-4E59-AF0E-2E02742C6B18}" type="presParOf" srcId="{FD38E583-D235-4D20-ADFF-F738C98135C7}" destId="{5D3611B1-75AE-4E97-9EA7-08EAF2F783DB}" srcOrd="0" destOrd="0" presId="urn:microsoft.com/office/officeart/2008/layout/VerticalCurvedList"/>
    <dgm:cxn modelId="{2F1B74B9-BA58-48EC-AEEE-12915A2F637B}" type="presParOf" srcId="{03AD596D-D438-46E9-B5B1-E132FC8E46F6}" destId="{9FBF2ACB-96E2-4FE4-AFCC-E58465C00CCF}" srcOrd="5" destOrd="0" presId="urn:microsoft.com/office/officeart/2008/layout/VerticalCurvedList"/>
    <dgm:cxn modelId="{0285E36D-C4AF-4B89-9AE5-6879D6887394}" type="presParOf" srcId="{03AD596D-D438-46E9-B5B1-E132FC8E46F6}" destId="{48981D02-AEED-4B90-8438-4A2970CAA47A}" srcOrd="6" destOrd="0" presId="urn:microsoft.com/office/officeart/2008/layout/VerticalCurvedList"/>
    <dgm:cxn modelId="{B0BAEE5A-F973-4AA0-A1F3-8C920F6BEFB1}" type="presParOf" srcId="{48981D02-AEED-4B90-8438-4A2970CAA47A}" destId="{0D876858-D4E9-4A0A-AC09-11657A2F5DB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E629E3A-EA4D-4134-80FF-5A7F13384A38}" type="doc">
      <dgm:prSet loTypeId="urn:microsoft.com/office/officeart/2005/8/layout/cycle2" loCatId="cycle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7FC21F1B-94A0-4843-8A69-CAE3D27A488E}">
      <dgm:prSet phldrT="[Текст]"/>
      <dgm:spPr>
        <a:solidFill>
          <a:srgbClr val="92D050"/>
        </a:solidFill>
      </dgm:spPr>
      <dgm:t>
        <a:bodyPr/>
        <a:lstStyle/>
        <a:p>
          <a:r>
            <a:rPr lang="ru-RU" dirty="0" smtClean="0"/>
            <a:t>Смена видов </a:t>
          </a:r>
        </a:p>
        <a:p>
          <a:r>
            <a:rPr lang="ru-RU" dirty="0" smtClean="0"/>
            <a:t>деятельности</a:t>
          </a:r>
          <a:endParaRPr lang="ru-RU" dirty="0"/>
        </a:p>
      </dgm:t>
    </dgm:pt>
    <dgm:pt modelId="{4EAB2C88-7D3F-49E1-B93D-DEED8209CAB4}" type="parTrans" cxnId="{0E6E29AB-09A0-488E-8EAA-8B9A2D03FD64}">
      <dgm:prSet/>
      <dgm:spPr/>
      <dgm:t>
        <a:bodyPr/>
        <a:lstStyle/>
        <a:p>
          <a:endParaRPr lang="ru-RU"/>
        </a:p>
      </dgm:t>
    </dgm:pt>
    <dgm:pt modelId="{DE55D931-39A0-4815-A882-EFF13D0ECBC4}" type="sibTrans" cxnId="{0E6E29AB-09A0-488E-8EAA-8B9A2D03FD64}">
      <dgm:prSet/>
      <dgm:spPr/>
      <dgm:t>
        <a:bodyPr/>
        <a:lstStyle/>
        <a:p>
          <a:endParaRPr lang="ru-RU"/>
        </a:p>
      </dgm:t>
    </dgm:pt>
    <dgm:pt modelId="{E7992D5F-68B2-4C7B-AFB5-C04E1A2F7D1B}">
      <dgm:prSet phldrT="[Текст]"/>
      <dgm:spPr>
        <a:solidFill>
          <a:srgbClr val="00B050"/>
        </a:solidFill>
      </dgm:spPr>
      <dgm:t>
        <a:bodyPr/>
        <a:lstStyle/>
        <a:p>
          <a:r>
            <a:rPr lang="ru-RU" dirty="0" smtClean="0"/>
            <a:t>Физ. минутки</a:t>
          </a:r>
          <a:endParaRPr lang="ru-RU" dirty="0"/>
        </a:p>
      </dgm:t>
    </dgm:pt>
    <dgm:pt modelId="{2771F44B-24B6-4149-8144-70B8A4E8992D}" type="parTrans" cxnId="{7E57ED5A-C470-4108-91E8-0A3FD979691F}">
      <dgm:prSet/>
      <dgm:spPr/>
      <dgm:t>
        <a:bodyPr/>
        <a:lstStyle/>
        <a:p>
          <a:endParaRPr lang="ru-RU"/>
        </a:p>
      </dgm:t>
    </dgm:pt>
    <dgm:pt modelId="{AA51CC19-67D6-48E0-9F71-806D35A79CD7}" type="sibTrans" cxnId="{7E57ED5A-C470-4108-91E8-0A3FD979691F}">
      <dgm:prSet/>
      <dgm:spPr/>
      <dgm:t>
        <a:bodyPr/>
        <a:lstStyle/>
        <a:p>
          <a:endParaRPr lang="ru-RU"/>
        </a:p>
      </dgm:t>
    </dgm:pt>
    <dgm:pt modelId="{2A90AFA1-FBDC-4CDD-BD8B-1DA570549753}">
      <dgm:prSet phldrT="[Текст]"/>
      <dgm:spPr>
        <a:solidFill>
          <a:srgbClr val="0070C0"/>
        </a:solidFill>
      </dgm:spPr>
      <dgm:t>
        <a:bodyPr/>
        <a:lstStyle/>
        <a:p>
          <a:r>
            <a:rPr lang="ru-RU" dirty="0" smtClean="0"/>
            <a:t>Создание мотивации</a:t>
          </a:r>
          <a:endParaRPr lang="ru-RU" dirty="0"/>
        </a:p>
      </dgm:t>
    </dgm:pt>
    <dgm:pt modelId="{73C188F3-2F65-469C-85E5-10DF5CB25152}" type="parTrans" cxnId="{0B80EAAC-C110-44C5-812B-DF7704218366}">
      <dgm:prSet/>
      <dgm:spPr/>
      <dgm:t>
        <a:bodyPr/>
        <a:lstStyle/>
        <a:p>
          <a:endParaRPr lang="ru-RU"/>
        </a:p>
      </dgm:t>
    </dgm:pt>
    <dgm:pt modelId="{359302AE-6B7A-43A7-9630-743EF3EB571E}" type="sibTrans" cxnId="{0B80EAAC-C110-44C5-812B-DF7704218366}">
      <dgm:prSet/>
      <dgm:spPr/>
      <dgm:t>
        <a:bodyPr/>
        <a:lstStyle/>
        <a:p>
          <a:endParaRPr lang="ru-RU"/>
        </a:p>
      </dgm:t>
    </dgm:pt>
    <dgm:pt modelId="{DFD1AF5E-68FC-445F-B206-1E1A2BB9B740}">
      <dgm:prSet phldrT="[Текст]"/>
      <dgm:spPr>
        <a:solidFill>
          <a:srgbClr val="002060"/>
        </a:solidFill>
      </dgm:spPr>
      <dgm:t>
        <a:bodyPr/>
        <a:lstStyle/>
        <a:p>
          <a:r>
            <a:rPr lang="ru-RU" dirty="0" smtClean="0"/>
            <a:t>Оценка </a:t>
          </a:r>
          <a:endParaRPr lang="ru-RU" dirty="0"/>
        </a:p>
      </dgm:t>
    </dgm:pt>
    <dgm:pt modelId="{4CA5CACF-D848-4AF7-B60E-76767E6ED401}" type="parTrans" cxnId="{8F2402EE-E788-4032-B917-838C5ED62CD2}">
      <dgm:prSet/>
      <dgm:spPr/>
      <dgm:t>
        <a:bodyPr/>
        <a:lstStyle/>
        <a:p>
          <a:endParaRPr lang="ru-RU"/>
        </a:p>
      </dgm:t>
    </dgm:pt>
    <dgm:pt modelId="{65406E8C-B89F-4516-9930-D53BD6106D77}" type="sibTrans" cxnId="{8F2402EE-E788-4032-B917-838C5ED62CD2}">
      <dgm:prSet/>
      <dgm:spPr/>
      <dgm:t>
        <a:bodyPr/>
        <a:lstStyle/>
        <a:p>
          <a:endParaRPr lang="ru-RU"/>
        </a:p>
      </dgm:t>
    </dgm:pt>
    <dgm:pt modelId="{5B11881C-DD85-4B66-9059-4BFD5FF21B63}">
      <dgm:prSet phldrT="[Текст]"/>
      <dgm:spPr>
        <a:solidFill>
          <a:srgbClr val="7030A0"/>
        </a:solidFill>
      </dgm:spPr>
      <dgm:t>
        <a:bodyPr/>
        <a:lstStyle/>
        <a:p>
          <a:r>
            <a:rPr lang="ru-RU" dirty="0" smtClean="0"/>
            <a:t>Создание ситуации успеха</a:t>
          </a:r>
          <a:endParaRPr lang="ru-RU" dirty="0"/>
        </a:p>
      </dgm:t>
    </dgm:pt>
    <dgm:pt modelId="{60A7E26A-0486-4BE3-A930-6B5AEB881619}" type="parTrans" cxnId="{AB7FD11F-C1DD-43E0-A925-29F1D02837AB}">
      <dgm:prSet/>
      <dgm:spPr/>
      <dgm:t>
        <a:bodyPr/>
        <a:lstStyle/>
        <a:p>
          <a:endParaRPr lang="ru-RU"/>
        </a:p>
      </dgm:t>
    </dgm:pt>
    <dgm:pt modelId="{0F90D9BB-F728-4E87-8E33-BEC0420280F7}" type="sibTrans" cxnId="{AB7FD11F-C1DD-43E0-A925-29F1D02837AB}">
      <dgm:prSet/>
      <dgm:spPr/>
      <dgm:t>
        <a:bodyPr/>
        <a:lstStyle/>
        <a:p>
          <a:endParaRPr lang="ru-RU"/>
        </a:p>
      </dgm:t>
    </dgm:pt>
    <dgm:pt modelId="{07C37377-D177-4446-B45E-8FCE2E58B077}" type="pres">
      <dgm:prSet presAssocID="{1E629E3A-EA4D-4134-80FF-5A7F13384A3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F384CEF-4F49-4A4F-81F8-BC9BE8CDF468}" type="pres">
      <dgm:prSet presAssocID="{7FC21F1B-94A0-4843-8A69-CAE3D27A488E}" presName="node" presStyleLbl="node1" presStyleIdx="0" presStyleCnt="5" custScaleX="1372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E39EAD-E503-4A47-9112-ADE62257190F}" type="pres">
      <dgm:prSet presAssocID="{DE55D931-39A0-4815-A882-EFF13D0ECBC4}" presName="sibTrans" presStyleLbl="sibTrans2D1" presStyleIdx="0" presStyleCnt="5"/>
      <dgm:spPr/>
      <dgm:t>
        <a:bodyPr/>
        <a:lstStyle/>
        <a:p>
          <a:endParaRPr lang="ru-RU"/>
        </a:p>
      </dgm:t>
    </dgm:pt>
    <dgm:pt modelId="{D3CF05A1-6206-4AE4-AF0C-7248692B8EF6}" type="pres">
      <dgm:prSet presAssocID="{DE55D931-39A0-4815-A882-EFF13D0ECBC4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7275DDD3-7D17-41D0-9899-63413867E289}" type="pres">
      <dgm:prSet presAssocID="{E7992D5F-68B2-4C7B-AFB5-C04E1A2F7D1B}" presName="node" presStyleLbl="node1" presStyleIdx="1" presStyleCnt="5" custScaleX="1401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0B328E-5AE2-43B1-906A-597EDA2DF7B1}" type="pres">
      <dgm:prSet presAssocID="{AA51CC19-67D6-48E0-9F71-806D35A79CD7}" presName="sibTrans" presStyleLbl="sibTrans2D1" presStyleIdx="1" presStyleCnt="5"/>
      <dgm:spPr/>
      <dgm:t>
        <a:bodyPr/>
        <a:lstStyle/>
        <a:p>
          <a:endParaRPr lang="ru-RU"/>
        </a:p>
      </dgm:t>
    </dgm:pt>
    <dgm:pt modelId="{42127EBA-18DA-4A5D-A3A8-ECDAC5C43223}" type="pres">
      <dgm:prSet presAssocID="{AA51CC19-67D6-48E0-9F71-806D35A79CD7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27707B67-5040-4295-9394-02901947AB6B}" type="pres">
      <dgm:prSet presAssocID="{2A90AFA1-FBDC-4CDD-BD8B-1DA570549753}" presName="node" presStyleLbl="node1" presStyleIdx="2" presStyleCnt="5" custScaleX="1354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42B207-F54F-451B-96E6-5C68CE5094B9}" type="pres">
      <dgm:prSet presAssocID="{359302AE-6B7A-43A7-9630-743EF3EB571E}" presName="sibTrans" presStyleLbl="sibTrans2D1" presStyleIdx="2" presStyleCnt="5"/>
      <dgm:spPr/>
      <dgm:t>
        <a:bodyPr/>
        <a:lstStyle/>
        <a:p>
          <a:endParaRPr lang="ru-RU"/>
        </a:p>
      </dgm:t>
    </dgm:pt>
    <dgm:pt modelId="{9BDD1AC7-871B-46C4-92E2-CD87AE555DC1}" type="pres">
      <dgm:prSet presAssocID="{359302AE-6B7A-43A7-9630-743EF3EB571E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9C0C9B9A-05ED-49A6-ACAC-8C0E38F29092}" type="pres">
      <dgm:prSet presAssocID="{DFD1AF5E-68FC-445F-B206-1E1A2BB9B740}" presName="node" presStyleLbl="node1" presStyleIdx="3" presStyleCnt="5" custScaleX="1369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D504EB-1C6C-44E3-861F-3182C178D015}" type="pres">
      <dgm:prSet presAssocID="{65406E8C-B89F-4516-9930-D53BD6106D77}" presName="sibTrans" presStyleLbl="sibTrans2D1" presStyleIdx="3" presStyleCnt="5"/>
      <dgm:spPr/>
      <dgm:t>
        <a:bodyPr/>
        <a:lstStyle/>
        <a:p>
          <a:endParaRPr lang="ru-RU"/>
        </a:p>
      </dgm:t>
    </dgm:pt>
    <dgm:pt modelId="{CDC19DC8-8E8E-43FC-8547-A0ECB90C9D48}" type="pres">
      <dgm:prSet presAssocID="{65406E8C-B89F-4516-9930-D53BD6106D77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1A6FBACD-2F0C-46A8-9693-FADCA0058C5E}" type="pres">
      <dgm:prSet presAssocID="{5B11881C-DD85-4B66-9059-4BFD5FF21B63}" presName="node" presStyleLbl="node1" presStyleIdx="4" presStyleCnt="5" custScaleX="1340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613F0B-F2B7-4FCC-B107-7819B6487B83}" type="pres">
      <dgm:prSet presAssocID="{0F90D9BB-F728-4E87-8E33-BEC0420280F7}" presName="sibTrans" presStyleLbl="sibTrans2D1" presStyleIdx="4" presStyleCnt="5"/>
      <dgm:spPr/>
      <dgm:t>
        <a:bodyPr/>
        <a:lstStyle/>
        <a:p>
          <a:endParaRPr lang="ru-RU"/>
        </a:p>
      </dgm:t>
    </dgm:pt>
    <dgm:pt modelId="{C762FC71-9445-4641-AD9B-923FD10DFEF5}" type="pres">
      <dgm:prSet presAssocID="{0F90D9BB-F728-4E87-8E33-BEC0420280F7}" presName="connectorText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8847D573-2DAA-494C-9FE7-74A520430561}" type="presOf" srcId="{65406E8C-B89F-4516-9930-D53BD6106D77}" destId="{CDC19DC8-8E8E-43FC-8547-A0ECB90C9D48}" srcOrd="1" destOrd="0" presId="urn:microsoft.com/office/officeart/2005/8/layout/cycle2"/>
    <dgm:cxn modelId="{741D3F6C-02C9-40C8-8F8F-3FD5CF45A13A}" type="presOf" srcId="{5B11881C-DD85-4B66-9059-4BFD5FF21B63}" destId="{1A6FBACD-2F0C-46A8-9693-FADCA0058C5E}" srcOrd="0" destOrd="0" presId="urn:microsoft.com/office/officeart/2005/8/layout/cycle2"/>
    <dgm:cxn modelId="{C7522C46-EED2-4100-8F95-828AF9794423}" type="presOf" srcId="{DE55D931-39A0-4815-A882-EFF13D0ECBC4}" destId="{13E39EAD-E503-4A47-9112-ADE62257190F}" srcOrd="0" destOrd="0" presId="urn:microsoft.com/office/officeart/2005/8/layout/cycle2"/>
    <dgm:cxn modelId="{AB7FD11F-C1DD-43E0-A925-29F1D02837AB}" srcId="{1E629E3A-EA4D-4134-80FF-5A7F13384A38}" destId="{5B11881C-DD85-4B66-9059-4BFD5FF21B63}" srcOrd="4" destOrd="0" parTransId="{60A7E26A-0486-4BE3-A930-6B5AEB881619}" sibTransId="{0F90D9BB-F728-4E87-8E33-BEC0420280F7}"/>
    <dgm:cxn modelId="{8415B9DD-0F08-4EC8-A25E-4D6665179447}" type="presOf" srcId="{359302AE-6B7A-43A7-9630-743EF3EB571E}" destId="{C342B207-F54F-451B-96E6-5C68CE5094B9}" srcOrd="0" destOrd="0" presId="urn:microsoft.com/office/officeart/2005/8/layout/cycle2"/>
    <dgm:cxn modelId="{9E02CE66-5B88-4BEF-A79F-9CB6DEF228B9}" type="presOf" srcId="{0F90D9BB-F728-4E87-8E33-BEC0420280F7}" destId="{9F613F0B-F2B7-4FCC-B107-7819B6487B83}" srcOrd="0" destOrd="0" presId="urn:microsoft.com/office/officeart/2005/8/layout/cycle2"/>
    <dgm:cxn modelId="{2ED4393A-8F11-4D5A-8806-A32CA5AFD290}" type="presOf" srcId="{1E629E3A-EA4D-4134-80FF-5A7F13384A38}" destId="{07C37377-D177-4446-B45E-8FCE2E58B077}" srcOrd="0" destOrd="0" presId="urn:microsoft.com/office/officeart/2005/8/layout/cycle2"/>
    <dgm:cxn modelId="{C7705F0F-938D-4142-8AA0-17F58DD93D3D}" type="presOf" srcId="{7FC21F1B-94A0-4843-8A69-CAE3D27A488E}" destId="{1F384CEF-4F49-4A4F-81F8-BC9BE8CDF468}" srcOrd="0" destOrd="0" presId="urn:microsoft.com/office/officeart/2005/8/layout/cycle2"/>
    <dgm:cxn modelId="{7E57ED5A-C470-4108-91E8-0A3FD979691F}" srcId="{1E629E3A-EA4D-4134-80FF-5A7F13384A38}" destId="{E7992D5F-68B2-4C7B-AFB5-C04E1A2F7D1B}" srcOrd="1" destOrd="0" parTransId="{2771F44B-24B6-4149-8144-70B8A4E8992D}" sibTransId="{AA51CC19-67D6-48E0-9F71-806D35A79CD7}"/>
    <dgm:cxn modelId="{C591B6E0-C667-40E4-84D3-180FC6034561}" type="presOf" srcId="{359302AE-6B7A-43A7-9630-743EF3EB571E}" destId="{9BDD1AC7-871B-46C4-92E2-CD87AE555DC1}" srcOrd="1" destOrd="0" presId="urn:microsoft.com/office/officeart/2005/8/layout/cycle2"/>
    <dgm:cxn modelId="{AF0CF1AA-B406-43C4-8771-6FBEF62BAEAF}" type="presOf" srcId="{DFD1AF5E-68FC-445F-B206-1E1A2BB9B740}" destId="{9C0C9B9A-05ED-49A6-ACAC-8C0E38F29092}" srcOrd="0" destOrd="0" presId="urn:microsoft.com/office/officeart/2005/8/layout/cycle2"/>
    <dgm:cxn modelId="{6A689B47-56B7-4D51-B328-2832F5CD0228}" type="presOf" srcId="{AA51CC19-67D6-48E0-9F71-806D35A79CD7}" destId="{930B328E-5AE2-43B1-906A-597EDA2DF7B1}" srcOrd="0" destOrd="0" presId="urn:microsoft.com/office/officeart/2005/8/layout/cycle2"/>
    <dgm:cxn modelId="{FE48E2EC-990A-4696-9E9B-C1EABFEDF3FA}" type="presOf" srcId="{0F90D9BB-F728-4E87-8E33-BEC0420280F7}" destId="{C762FC71-9445-4641-AD9B-923FD10DFEF5}" srcOrd="1" destOrd="0" presId="urn:microsoft.com/office/officeart/2005/8/layout/cycle2"/>
    <dgm:cxn modelId="{08CACC05-C69A-45D1-B4AB-FAB18D43BC2B}" type="presOf" srcId="{E7992D5F-68B2-4C7B-AFB5-C04E1A2F7D1B}" destId="{7275DDD3-7D17-41D0-9899-63413867E289}" srcOrd="0" destOrd="0" presId="urn:microsoft.com/office/officeart/2005/8/layout/cycle2"/>
    <dgm:cxn modelId="{0B80EAAC-C110-44C5-812B-DF7704218366}" srcId="{1E629E3A-EA4D-4134-80FF-5A7F13384A38}" destId="{2A90AFA1-FBDC-4CDD-BD8B-1DA570549753}" srcOrd="2" destOrd="0" parTransId="{73C188F3-2F65-469C-85E5-10DF5CB25152}" sibTransId="{359302AE-6B7A-43A7-9630-743EF3EB571E}"/>
    <dgm:cxn modelId="{B12F63A3-90F5-47AC-A8D1-9BB35B769BA2}" type="presOf" srcId="{65406E8C-B89F-4516-9930-D53BD6106D77}" destId="{5BD504EB-1C6C-44E3-861F-3182C178D015}" srcOrd="0" destOrd="0" presId="urn:microsoft.com/office/officeart/2005/8/layout/cycle2"/>
    <dgm:cxn modelId="{8F2402EE-E788-4032-B917-838C5ED62CD2}" srcId="{1E629E3A-EA4D-4134-80FF-5A7F13384A38}" destId="{DFD1AF5E-68FC-445F-B206-1E1A2BB9B740}" srcOrd="3" destOrd="0" parTransId="{4CA5CACF-D848-4AF7-B60E-76767E6ED401}" sibTransId="{65406E8C-B89F-4516-9930-D53BD6106D77}"/>
    <dgm:cxn modelId="{0E6E29AB-09A0-488E-8EAA-8B9A2D03FD64}" srcId="{1E629E3A-EA4D-4134-80FF-5A7F13384A38}" destId="{7FC21F1B-94A0-4843-8A69-CAE3D27A488E}" srcOrd="0" destOrd="0" parTransId="{4EAB2C88-7D3F-49E1-B93D-DEED8209CAB4}" sibTransId="{DE55D931-39A0-4815-A882-EFF13D0ECBC4}"/>
    <dgm:cxn modelId="{59D01786-36D2-4391-A517-BB87DC0FF817}" type="presOf" srcId="{AA51CC19-67D6-48E0-9F71-806D35A79CD7}" destId="{42127EBA-18DA-4A5D-A3A8-ECDAC5C43223}" srcOrd="1" destOrd="0" presId="urn:microsoft.com/office/officeart/2005/8/layout/cycle2"/>
    <dgm:cxn modelId="{6B488410-28C2-4191-A58C-1531D596AFF9}" type="presOf" srcId="{DE55D931-39A0-4815-A882-EFF13D0ECBC4}" destId="{D3CF05A1-6206-4AE4-AF0C-7248692B8EF6}" srcOrd="1" destOrd="0" presId="urn:microsoft.com/office/officeart/2005/8/layout/cycle2"/>
    <dgm:cxn modelId="{144AC2B3-71A2-4E72-A4D7-7B2C2D95B055}" type="presOf" srcId="{2A90AFA1-FBDC-4CDD-BD8B-1DA570549753}" destId="{27707B67-5040-4295-9394-02901947AB6B}" srcOrd="0" destOrd="0" presId="urn:microsoft.com/office/officeart/2005/8/layout/cycle2"/>
    <dgm:cxn modelId="{757551A4-BE97-421B-A951-6DEA943587DB}" type="presParOf" srcId="{07C37377-D177-4446-B45E-8FCE2E58B077}" destId="{1F384CEF-4F49-4A4F-81F8-BC9BE8CDF468}" srcOrd="0" destOrd="0" presId="urn:microsoft.com/office/officeart/2005/8/layout/cycle2"/>
    <dgm:cxn modelId="{FFE296BE-0E9B-4B7E-BA80-E4F5CB56E434}" type="presParOf" srcId="{07C37377-D177-4446-B45E-8FCE2E58B077}" destId="{13E39EAD-E503-4A47-9112-ADE62257190F}" srcOrd="1" destOrd="0" presId="urn:microsoft.com/office/officeart/2005/8/layout/cycle2"/>
    <dgm:cxn modelId="{1C8D9B9E-7927-479A-987F-9CDAD33432DE}" type="presParOf" srcId="{13E39EAD-E503-4A47-9112-ADE62257190F}" destId="{D3CF05A1-6206-4AE4-AF0C-7248692B8EF6}" srcOrd="0" destOrd="0" presId="urn:microsoft.com/office/officeart/2005/8/layout/cycle2"/>
    <dgm:cxn modelId="{FBBCF702-553A-410B-942C-EEE3F82FE174}" type="presParOf" srcId="{07C37377-D177-4446-B45E-8FCE2E58B077}" destId="{7275DDD3-7D17-41D0-9899-63413867E289}" srcOrd="2" destOrd="0" presId="urn:microsoft.com/office/officeart/2005/8/layout/cycle2"/>
    <dgm:cxn modelId="{41F4B373-246F-481A-A7A3-05FF25B28049}" type="presParOf" srcId="{07C37377-D177-4446-B45E-8FCE2E58B077}" destId="{930B328E-5AE2-43B1-906A-597EDA2DF7B1}" srcOrd="3" destOrd="0" presId="urn:microsoft.com/office/officeart/2005/8/layout/cycle2"/>
    <dgm:cxn modelId="{0AC8523A-D6EC-4536-9ABD-DBEB448E4E55}" type="presParOf" srcId="{930B328E-5AE2-43B1-906A-597EDA2DF7B1}" destId="{42127EBA-18DA-4A5D-A3A8-ECDAC5C43223}" srcOrd="0" destOrd="0" presId="urn:microsoft.com/office/officeart/2005/8/layout/cycle2"/>
    <dgm:cxn modelId="{8E89D802-9668-42ED-9796-7EA05CB9C518}" type="presParOf" srcId="{07C37377-D177-4446-B45E-8FCE2E58B077}" destId="{27707B67-5040-4295-9394-02901947AB6B}" srcOrd="4" destOrd="0" presId="urn:microsoft.com/office/officeart/2005/8/layout/cycle2"/>
    <dgm:cxn modelId="{8670E074-E8D3-45F3-8EA0-54E990E5CBA8}" type="presParOf" srcId="{07C37377-D177-4446-B45E-8FCE2E58B077}" destId="{C342B207-F54F-451B-96E6-5C68CE5094B9}" srcOrd="5" destOrd="0" presId="urn:microsoft.com/office/officeart/2005/8/layout/cycle2"/>
    <dgm:cxn modelId="{A11ED625-6E30-426C-974A-1B8AE62DD6DF}" type="presParOf" srcId="{C342B207-F54F-451B-96E6-5C68CE5094B9}" destId="{9BDD1AC7-871B-46C4-92E2-CD87AE555DC1}" srcOrd="0" destOrd="0" presId="urn:microsoft.com/office/officeart/2005/8/layout/cycle2"/>
    <dgm:cxn modelId="{8D0C7E56-7282-4E82-9DD3-45E6A3018A33}" type="presParOf" srcId="{07C37377-D177-4446-B45E-8FCE2E58B077}" destId="{9C0C9B9A-05ED-49A6-ACAC-8C0E38F29092}" srcOrd="6" destOrd="0" presId="urn:microsoft.com/office/officeart/2005/8/layout/cycle2"/>
    <dgm:cxn modelId="{D0517AD3-310E-49A7-BE04-953BE323047F}" type="presParOf" srcId="{07C37377-D177-4446-B45E-8FCE2E58B077}" destId="{5BD504EB-1C6C-44E3-861F-3182C178D015}" srcOrd="7" destOrd="0" presId="urn:microsoft.com/office/officeart/2005/8/layout/cycle2"/>
    <dgm:cxn modelId="{40D5A314-E815-45AB-8DC4-70DA4526EFC9}" type="presParOf" srcId="{5BD504EB-1C6C-44E3-861F-3182C178D015}" destId="{CDC19DC8-8E8E-43FC-8547-A0ECB90C9D48}" srcOrd="0" destOrd="0" presId="urn:microsoft.com/office/officeart/2005/8/layout/cycle2"/>
    <dgm:cxn modelId="{B37FC687-0A73-4CA1-82CB-4377B9EC5FFF}" type="presParOf" srcId="{07C37377-D177-4446-B45E-8FCE2E58B077}" destId="{1A6FBACD-2F0C-46A8-9693-FADCA0058C5E}" srcOrd="8" destOrd="0" presId="urn:microsoft.com/office/officeart/2005/8/layout/cycle2"/>
    <dgm:cxn modelId="{C08AC6D0-E37A-4AF8-8835-C9226219671F}" type="presParOf" srcId="{07C37377-D177-4446-B45E-8FCE2E58B077}" destId="{9F613F0B-F2B7-4FCC-B107-7819B6487B83}" srcOrd="9" destOrd="0" presId="urn:microsoft.com/office/officeart/2005/8/layout/cycle2"/>
    <dgm:cxn modelId="{A709E95C-FC44-4C01-9AF2-F08DCA894EE5}" type="presParOf" srcId="{9F613F0B-F2B7-4FCC-B107-7819B6487B83}" destId="{C762FC71-9445-4641-AD9B-923FD10DFEF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73C7319-E670-430F-9CEC-E7FC4E5DA5ED}" type="doc">
      <dgm:prSet loTypeId="urn:microsoft.com/office/officeart/2005/8/layout/pyramid4" loCatId="pyramid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768F0A26-12B5-45DD-9A25-A02FF05B3D7C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Горячее питание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24B9C2CB-3E07-4497-8B42-E435BFA2929B}" type="parTrans" cxnId="{61E9D95A-D8C0-4229-97BF-D463183955CF}">
      <dgm:prSet/>
      <dgm:spPr/>
      <dgm:t>
        <a:bodyPr/>
        <a:lstStyle/>
        <a:p>
          <a:endParaRPr lang="ru-RU"/>
        </a:p>
      </dgm:t>
    </dgm:pt>
    <dgm:pt modelId="{CEB62B90-6C27-4558-9FCF-3C113958C1E2}" type="sibTrans" cxnId="{61E9D95A-D8C0-4229-97BF-D463183955CF}">
      <dgm:prSet/>
      <dgm:spPr/>
      <dgm:t>
        <a:bodyPr/>
        <a:lstStyle/>
        <a:p>
          <a:endParaRPr lang="ru-RU"/>
        </a:p>
      </dgm:t>
    </dgm:pt>
    <dgm:pt modelId="{0DF3E2FD-31AE-47A9-989F-154745570C30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Отсутствие раздражителей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5DA229CD-86A2-4267-968E-74C6D3CD79A9}" type="parTrans" cxnId="{091FD245-40ED-4950-98DE-5D9A340B920D}">
      <dgm:prSet/>
      <dgm:spPr/>
      <dgm:t>
        <a:bodyPr/>
        <a:lstStyle/>
        <a:p>
          <a:endParaRPr lang="ru-RU"/>
        </a:p>
      </dgm:t>
    </dgm:pt>
    <dgm:pt modelId="{F88E19E1-E9CE-4287-816A-E5C904E26A14}" type="sibTrans" cxnId="{091FD245-40ED-4950-98DE-5D9A340B920D}">
      <dgm:prSet/>
      <dgm:spPr/>
      <dgm:t>
        <a:bodyPr/>
        <a:lstStyle/>
        <a:p>
          <a:endParaRPr lang="ru-RU"/>
        </a:p>
      </dgm:t>
    </dgm:pt>
    <dgm:pt modelId="{35F1084A-1C42-4D7D-A14C-7257FC953E7F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Питьевой режим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F0AD496B-9BF1-44F2-939A-03C435C0FBAF}" type="parTrans" cxnId="{B44D4769-A501-4D47-A956-C4DB0630D8BA}">
      <dgm:prSet/>
      <dgm:spPr/>
      <dgm:t>
        <a:bodyPr/>
        <a:lstStyle/>
        <a:p>
          <a:endParaRPr lang="ru-RU"/>
        </a:p>
      </dgm:t>
    </dgm:pt>
    <dgm:pt modelId="{B61D2813-AFD9-4BDE-A110-C0B712BAC4FD}" type="sibTrans" cxnId="{B44D4769-A501-4D47-A956-C4DB0630D8BA}">
      <dgm:prSet/>
      <dgm:spPr/>
      <dgm:t>
        <a:bodyPr/>
        <a:lstStyle/>
        <a:p>
          <a:endParaRPr lang="ru-RU"/>
        </a:p>
      </dgm:t>
    </dgm:pt>
    <dgm:pt modelId="{D233B645-7B08-41C7-BD98-F3B0FBC2C5D1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Нормы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СанПин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4CCE23E7-781C-43A2-A8C9-91A96F737757}" type="parTrans" cxnId="{5020F5B6-EFDC-4719-AEB4-76A558E622F3}">
      <dgm:prSet/>
      <dgm:spPr/>
      <dgm:t>
        <a:bodyPr/>
        <a:lstStyle/>
        <a:p>
          <a:endParaRPr lang="ru-RU"/>
        </a:p>
      </dgm:t>
    </dgm:pt>
    <dgm:pt modelId="{4C0D6763-0D5F-48FA-8610-33099AE17E4C}" type="sibTrans" cxnId="{5020F5B6-EFDC-4719-AEB4-76A558E622F3}">
      <dgm:prSet/>
      <dgm:spPr/>
      <dgm:t>
        <a:bodyPr/>
        <a:lstStyle/>
        <a:p>
          <a:endParaRPr lang="ru-RU"/>
        </a:p>
      </dgm:t>
    </dgm:pt>
    <dgm:pt modelId="{41602AA6-BCE0-47D6-9982-3B3C3AE1563F}" type="pres">
      <dgm:prSet presAssocID="{073C7319-E670-430F-9CEC-E7FC4E5DA5ED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701D73E-5DAE-4D7A-B828-D1371180AEE4}" type="pres">
      <dgm:prSet presAssocID="{073C7319-E670-430F-9CEC-E7FC4E5DA5ED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C747A3-548D-48C8-BAC1-DAF706B3634A}" type="pres">
      <dgm:prSet presAssocID="{073C7319-E670-430F-9CEC-E7FC4E5DA5ED}" presName="triangle2" presStyleLbl="node1" presStyleIdx="1" presStyleCnt="4" custScaleX="106089" custScaleY="1001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3465A3-E6F5-49A5-8757-0E9626ED5F22}" type="pres">
      <dgm:prSet presAssocID="{073C7319-E670-430F-9CEC-E7FC4E5DA5ED}" presName="triangle3" presStyleLbl="node1" presStyleIdx="2" presStyleCnt="4" custScaleX="1194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0208D2-6E0B-4797-8CFC-DB835122DFBF}" type="pres">
      <dgm:prSet presAssocID="{073C7319-E670-430F-9CEC-E7FC4E5DA5ED}" presName="triangle4" presStyleLbl="node1" presStyleIdx="3" presStyleCnt="4" custLinFactNeighborX="3402" custLinFactNeighborY="-20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F578AEC-BE76-440E-B374-530CBCF671E5}" type="presOf" srcId="{D233B645-7B08-41C7-BD98-F3B0FBC2C5D1}" destId="{830208D2-6E0B-4797-8CFC-DB835122DFBF}" srcOrd="0" destOrd="0" presId="urn:microsoft.com/office/officeart/2005/8/layout/pyramid4"/>
    <dgm:cxn modelId="{091FD245-40ED-4950-98DE-5D9A340B920D}" srcId="{073C7319-E670-430F-9CEC-E7FC4E5DA5ED}" destId="{0DF3E2FD-31AE-47A9-989F-154745570C30}" srcOrd="1" destOrd="0" parTransId="{5DA229CD-86A2-4267-968E-74C6D3CD79A9}" sibTransId="{F88E19E1-E9CE-4287-816A-E5C904E26A14}"/>
    <dgm:cxn modelId="{6171C538-FF2A-4F6D-B72B-470487E8FD99}" type="presOf" srcId="{768F0A26-12B5-45DD-9A25-A02FF05B3D7C}" destId="{3701D73E-5DAE-4D7A-B828-D1371180AEE4}" srcOrd="0" destOrd="0" presId="urn:microsoft.com/office/officeart/2005/8/layout/pyramid4"/>
    <dgm:cxn modelId="{61E9D95A-D8C0-4229-97BF-D463183955CF}" srcId="{073C7319-E670-430F-9CEC-E7FC4E5DA5ED}" destId="{768F0A26-12B5-45DD-9A25-A02FF05B3D7C}" srcOrd="0" destOrd="0" parTransId="{24B9C2CB-3E07-4497-8B42-E435BFA2929B}" sibTransId="{CEB62B90-6C27-4558-9FCF-3C113958C1E2}"/>
    <dgm:cxn modelId="{B44D4769-A501-4D47-A956-C4DB0630D8BA}" srcId="{073C7319-E670-430F-9CEC-E7FC4E5DA5ED}" destId="{35F1084A-1C42-4D7D-A14C-7257FC953E7F}" srcOrd="2" destOrd="0" parTransId="{F0AD496B-9BF1-44F2-939A-03C435C0FBAF}" sibTransId="{B61D2813-AFD9-4BDE-A110-C0B712BAC4FD}"/>
    <dgm:cxn modelId="{5020F5B6-EFDC-4719-AEB4-76A558E622F3}" srcId="{073C7319-E670-430F-9CEC-E7FC4E5DA5ED}" destId="{D233B645-7B08-41C7-BD98-F3B0FBC2C5D1}" srcOrd="3" destOrd="0" parTransId="{4CCE23E7-781C-43A2-A8C9-91A96F737757}" sibTransId="{4C0D6763-0D5F-48FA-8610-33099AE17E4C}"/>
    <dgm:cxn modelId="{1BBD3682-1079-4985-AE11-80BFAF4FEC62}" type="presOf" srcId="{073C7319-E670-430F-9CEC-E7FC4E5DA5ED}" destId="{41602AA6-BCE0-47D6-9982-3B3C3AE1563F}" srcOrd="0" destOrd="0" presId="urn:microsoft.com/office/officeart/2005/8/layout/pyramid4"/>
    <dgm:cxn modelId="{F2CDF676-495B-48A0-AFA6-234BFBE9DB58}" type="presOf" srcId="{0DF3E2FD-31AE-47A9-989F-154745570C30}" destId="{D2C747A3-548D-48C8-BAC1-DAF706B3634A}" srcOrd="0" destOrd="0" presId="urn:microsoft.com/office/officeart/2005/8/layout/pyramid4"/>
    <dgm:cxn modelId="{272EB13F-C92C-426B-9B3F-51D5B1443B7C}" type="presOf" srcId="{35F1084A-1C42-4D7D-A14C-7257FC953E7F}" destId="{C33465A3-E6F5-49A5-8757-0E9626ED5F22}" srcOrd="0" destOrd="0" presId="urn:microsoft.com/office/officeart/2005/8/layout/pyramid4"/>
    <dgm:cxn modelId="{AE72EF12-0949-41BA-8A5B-AE46CC5D385F}" type="presParOf" srcId="{41602AA6-BCE0-47D6-9982-3B3C3AE1563F}" destId="{3701D73E-5DAE-4D7A-B828-D1371180AEE4}" srcOrd="0" destOrd="0" presId="urn:microsoft.com/office/officeart/2005/8/layout/pyramid4"/>
    <dgm:cxn modelId="{690C11E0-E7C9-4E28-90C0-5145F487A448}" type="presParOf" srcId="{41602AA6-BCE0-47D6-9982-3B3C3AE1563F}" destId="{D2C747A3-548D-48C8-BAC1-DAF706B3634A}" srcOrd="1" destOrd="0" presId="urn:microsoft.com/office/officeart/2005/8/layout/pyramid4"/>
    <dgm:cxn modelId="{BC2F036D-C62E-4836-BA14-E17DD53AEB61}" type="presParOf" srcId="{41602AA6-BCE0-47D6-9982-3B3C3AE1563F}" destId="{C33465A3-E6F5-49A5-8757-0E9626ED5F22}" srcOrd="2" destOrd="0" presId="urn:microsoft.com/office/officeart/2005/8/layout/pyramid4"/>
    <dgm:cxn modelId="{1702D2D2-50B3-4F30-8BAB-9645608E633D}" type="presParOf" srcId="{41602AA6-BCE0-47D6-9982-3B3C3AE1563F}" destId="{830208D2-6E0B-4797-8CFC-DB835122DFBF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985CB5-7EB9-4B62-A48E-8E351D87E3A2}">
      <dsp:nvSpPr>
        <dsp:cNvPr id="0" name=""/>
        <dsp:cNvSpPr/>
      </dsp:nvSpPr>
      <dsp:spPr>
        <a:xfrm>
          <a:off x="0" y="424245"/>
          <a:ext cx="7521575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028950-BD32-455D-8DD0-8A817562754D}">
      <dsp:nvSpPr>
        <dsp:cNvPr id="0" name=""/>
        <dsp:cNvSpPr/>
      </dsp:nvSpPr>
      <dsp:spPr>
        <a:xfrm>
          <a:off x="376078" y="25725"/>
          <a:ext cx="5265102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008" tIns="0" rIns="199008" bIns="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Психологическая </a:t>
          </a:r>
          <a:r>
            <a:rPr lang="ru-RU" sz="2700" kern="1200" dirty="0" smtClean="0"/>
            <a:t> </a:t>
          </a:r>
          <a:endParaRPr lang="ru-RU" sz="2700" kern="1200" dirty="0"/>
        </a:p>
      </dsp:txBody>
      <dsp:txXfrm>
        <a:off x="414986" y="64633"/>
        <a:ext cx="5187286" cy="719224"/>
      </dsp:txXfrm>
    </dsp:sp>
    <dsp:sp modelId="{94D9AD66-5BD8-4635-8AE3-39C52B7299B1}">
      <dsp:nvSpPr>
        <dsp:cNvPr id="0" name=""/>
        <dsp:cNvSpPr/>
      </dsp:nvSpPr>
      <dsp:spPr>
        <a:xfrm>
          <a:off x="0" y="1648965"/>
          <a:ext cx="7521575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2A18AB-3C84-4352-A4DA-70E4C7B01CCE}">
      <dsp:nvSpPr>
        <dsp:cNvPr id="0" name=""/>
        <dsp:cNvSpPr/>
      </dsp:nvSpPr>
      <dsp:spPr>
        <a:xfrm>
          <a:off x="365300" y="1248740"/>
          <a:ext cx="5265102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008" tIns="0" rIns="199008" bIns="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Интеллектуальная </a:t>
          </a:r>
          <a:endParaRPr lang="ru-RU" sz="4000" kern="1200" dirty="0"/>
        </a:p>
      </dsp:txBody>
      <dsp:txXfrm>
        <a:off x="404208" y="1287648"/>
        <a:ext cx="5187286" cy="719224"/>
      </dsp:txXfrm>
    </dsp:sp>
    <dsp:sp modelId="{A466D1EC-8688-49FF-B447-C1D59EA218A8}">
      <dsp:nvSpPr>
        <dsp:cNvPr id="0" name=""/>
        <dsp:cNvSpPr/>
      </dsp:nvSpPr>
      <dsp:spPr>
        <a:xfrm>
          <a:off x="0" y="2873686"/>
          <a:ext cx="7521575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05771B-19B4-4ED3-9B5B-845458886087}">
      <dsp:nvSpPr>
        <dsp:cNvPr id="0" name=""/>
        <dsp:cNvSpPr/>
      </dsp:nvSpPr>
      <dsp:spPr>
        <a:xfrm>
          <a:off x="376078" y="2475165"/>
          <a:ext cx="5265102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008" tIns="0" rIns="199008" bIns="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Физическая </a:t>
          </a:r>
          <a:endParaRPr lang="ru-RU" sz="4000" kern="1200" dirty="0"/>
        </a:p>
      </dsp:txBody>
      <dsp:txXfrm>
        <a:off x="414986" y="2514073"/>
        <a:ext cx="5187286" cy="7192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BF74BC-D809-4E3D-994E-3540AFC38032}">
      <dsp:nvSpPr>
        <dsp:cNvPr id="0" name=""/>
        <dsp:cNvSpPr/>
      </dsp:nvSpPr>
      <dsp:spPr>
        <a:xfrm>
          <a:off x="-4197403" y="-644063"/>
          <a:ext cx="5001289" cy="5001289"/>
        </a:xfrm>
        <a:prstGeom prst="blockArc">
          <a:avLst>
            <a:gd name="adj1" fmla="val 18900000"/>
            <a:gd name="adj2" fmla="val 2700000"/>
            <a:gd name="adj3" fmla="val 432"/>
          </a:avLst>
        </a:pr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B8480C-8FDE-4369-B3A2-387EA1FE7C56}">
      <dsp:nvSpPr>
        <dsp:cNvPr id="0" name=""/>
        <dsp:cNvSpPr/>
      </dsp:nvSpPr>
      <dsp:spPr>
        <a:xfrm>
          <a:off x="516983" y="371316"/>
          <a:ext cx="2633771" cy="74263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9464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Методы эмоциональной разрядки</a:t>
          </a:r>
          <a:endParaRPr lang="ru-RU" sz="1600" kern="1200" dirty="0"/>
        </a:p>
      </dsp:txBody>
      <dsp:txXfrm>
        <a:off x="516983" y="371316"/>
        <a:ext cx="2633771" cy="742632"/>
      </dsp:txXfrm>
    </dsp:sp>
    <dsp:sp modelId="{02785505-705B-4AAD-BDE2-12B3E4845578}">
      <dsp:nvSpPr>
        <dsp:cNvPr id="0" name=""/>
        <dsp:cNvSpPr/>
      </dsp:nvSpPr>
      <dsp:spPr>
        <a:xfrm>
          <a:off x="52837" y="278487"/>
          <a:ext cx="928290" cy="9282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93D179-BB28-47F9-9C73-4A09396A9A46}">
      <dsp:nvSpPr>
        <dsp:cNvPr id="0" name=""/>
        <dsp:cNvSpPr/>
      </dsp:nvSpPr>
      <dsp:spPr>
        <a:xfrm>
          <a:off x="786929" y="1485264"/>
          <a:ext cx="2363824" cy="742632"/>
        </a:xfrm>
        <a:prstGeom prst="rect">
          <a:avLst/>
        </a:prstGeom>
        <a:solidFill>
          <a:schemeClr val="accent4">
            <a:hueOff val="-2900276"/>
            <a:satOff val="42783"/>
            <a:lumOff val="-323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9464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Методы словесного убеждения </a:t>
          </a:r>
          <a:endParaRPr lang="ru-RU" sz="1800" kern="1200" dirty="0"/>
        </a:p>
      </dsp:txBody>
      <dsp:txXfrm>
        <a:off x="786929" y="1485264"/>
        <a:ext cx="2363824" cy="742632"/>
      </dsp:txXfrm>
    </dsp:sp>
    <dsp:sp modelId="{5D3611B1-75AE-4E97-9EA7-08EAF2F783DB}">
      <dsp:nvSpPr>
        <dsp:cNvPr id="0" name=""/>
        <dsp:cNvSpPr/>
      </dsp:nvSpPr>
      <dsp:spPr>
        <a:xfrm>
          <a:off x="322784" y="1392435"/>
          <a:ext cx="928290" cy="9282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900276"/>
              <a:satOff val="42783"/>
              <a:lumOff val="-32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BF2ACB-96E2-4FE4-AFCC-E58465C00CCF}">
      <dsp:nvSpPr>
        <dsp:cNvPr id="0" name=""/>
        <dsp:cNvSpPr/>
      </dsp:nvSpPr>
      <dsp:spPr>
        <a:xfrm>
          <a:off x="516983" y="2599213"/>
          <a:ext cx="2633771" cy="742632"/>
        </a:xfrm>
        <a:prstGeom prst="rect">
          <a:avLst/>
        </a:prstGeom>
        <a:solidFill>
          <a:schemeClr val="accent4">
            <a:hueOff val="-5800551"/>
            <a:satOff val="85567"/>
            <a:lumOff val="-647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9464" tIns="45720" rIns="45720" bIns="45720" numCol="1" spcCol="1270" anchor="ctr" anchorCtr="0">
          <a:noAutofit/>
        </a:bodyPr>
        <a:lstStyle/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/>
            <a:t>Четкая организация урока</a:t>
          </a:r>
          <a:endParaRPr lang="ru-RU" sz="1800" kern="1200" dirty="0"/>
        </a:p>
      </dsp:txBody>
      <dsp:txXfrm>
        <a:off x="516983" y="2599213"/>
        <a:ext cx="2633771" cy="742632"/>
      </dsp:txXfrm>
    </dsp:sp>
    <dsp:sp modelId="{0D876858-D4E9-4A0A-AC09-11657A2F5DBA}">
      <dsp:nvSpPr>
        <dsp:cNvPr id="0" name=""/>
        <dsp:cNvSpPr/>
      </dsp:nvSpPr>
      <dsp:spPr>
        <a:xfrm>
          <a:off x="52837" y="2506384"/>
          <a:ext cx="928290" cy="9282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5800551"/>
              <a:satOff val="85567"/>
              <a:lumOff val="-647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384CEF-4F49-4A4F-81F8-BC9BE8CDF468}">
      <dsp:nvSpPr>
        <dsp:cNvPr id="0" name=""/>
        <dsp:cNvSpPr/>
      </dsp:nvSpPr>
      <dsp:spPr>
        <a:xfrm>
          <a:off x="2815280" y="1482"/>
          <a:ext cx="1849978" cy="1347860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Смена видов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деятельности</a:t>
          </a:r>
          <a:endParaRPr lang="ru-RU" sz="1700" kern="1200" dirty="0"/>
        </a:p>
      </dsp:txBody>
      <dsp:txXfrm>
        <a:off x="3086203" y="198872"/>
        <a:ext cx="1308132" cy="953080"/>
      </dsp:txXfrm>
    </dsp:sp>
    <dsp:sp modelId="{13E39EAD-E503-4A47-9112-ADE62257190F}">
      <dsp:nvSpPr>
        <dsp:cNvPr id="0" name=""/>
        <dsp:cNvSpPr/>
      </dsp:nvSpPr>
      <dsp:spPr>
        <a:xfrm rot="2160000">
          <a:off x="4445625" y="1036575"/>
          <a:ext cx="209604" cy="4549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4451630" y="1109075"/>
        <a:ext cx="146723" cy="272942"/>
      </dsp:txXfrm>
    </dsp:sp>
    <dsp:sp modelId="{7275DDD3-7D17-41D0-9899-63413867E289}">
      <dsp:nvSpPr>
        <dsp:cNvPr id="0" name=""/>
        <dsp:cNvSpPr/>
      </dsp:nvSpPr>
      <dsp:spPr>
        <a:xfrm>
          <a:off x="4432529" y="1190628"/>
          <a:ext cx="1888918" cy="1347860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Физ. минутки</a:t>
          </a:r>
          <a:endParaRPr lang="ru-RU" sz="1700" kern="1200" dirty="0"/>
        </a:p>
      </dsp:txBody>
      <dsp:txXfrm>
        <a:off x="4709155" y="1388018"/>
        <a:ext cx="1335666" cy="953080"/>
      </dsp:txXfrm>
    </dsp:sp>
    <dsp:sp modelId="{930B328E-5AE2-43B1-906A-597EDA2DF7B1}">
      <dsp:nvSpPr>
        <dsp:cNvPr id="0" name=""/>
        <dsp:cNvSpPr/>
      </dsp:nvSpPr>
      <dsp:spPr>
        <a:xfrm rot="6480000">
          <a:off x="4896606" y="2590552"/>
          <a:ext cx="341178" cy="4549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-27581"/>
            <a:satOff val="-8854"/>
            <a:lumOff val="799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10800000">
        <a:off x="4963597" y="2632860"/>
        <a:ext cx="238825" cy="272942"/>
      </dsp:txXfrm>
    </dsp:sp>
    <dsp:sp modelId="{27707B67-5040-4295-9394-02901947AB6B}">
      <dsp:nvSpPr>
        <dsp:cNvPr id="0" name=""/>
        <dsp:cNvSpPr/>
      </dsp:nvSpPr>
      <dsp:spPr>
        <a:xfrm>
          <a:off x="3839013" y="3114707"/>
          <a:ext cx="1825609" cy="1347860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Создание мотивации</a:t>
          </a:r>
          <a:endParaRPr lang="ru-RU" sz="1700" kern="1200" dirty="0"/>
        </a:p>
      </dsp:txBody>
      <dsp:txXfrm>
        <a:off x="4106367" y="3312097"/>
        <a:ext cx="1290901" cy="953080"/>
      </dsp:txXfrm>
    </dsp:sp>
    <dsp:sp modelId="{C342B207-F54F-451B-96E6-5C68CE5094B9}">
      <dsp:nvSpPr>
        <dsp:cNvPr id="0" name=""/>
        <dsp:cNvSpPr/>
      </dsp:nvSpPr>
      <dsp:spPr>
        <a:xfrm rot="10800000">
          <a:off x="3698742" y="3561186"/>
          <a:ext cx="99124" cy="4549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-55162"/>
            <a:satOff val="-17707"/>
            <a:lumOff val="1598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10800000">
        <a:off x="3728479" y="3652166"/>
        <a:ext cx="69387" cy="272942"/>
      </dsp:txXfrm>
    </dsp:sp>
    <dsp:sp modelId="{9C0C9B9A-05ED-49A6-ACAC-8C0E38F29092}">
      <dsp:nvSpPr>
        <dsp:cNvPr id="0" name=""/>
        <dsp:cNvSpPr/>
      </dsp:nvSpPr>
      <dsp:spPr>
        <a:xfrm>
          <a:off x="1805457" y="3114707"/>
          <a:ext cx="1846528" cy="1347860"/>
        </a:xfrm>
        <a:prstGeom prst="ellipse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Оценка </a:t>
          </a:r>
          <a:endParaRPr lang="ru-RU" sz="1700" kern="1200" dirty="0"/>
        </a:p>
      </dsp:txBody>
      <dsp:txXfrm>
        <a:off x="2075875" y="3312097"/>
        <a:ext cx="1305692" cy="953080"/>
      </dsp:txXfrm>
    </dsp:sp>
    <dsp:sp modelId="{5BD504EB-1C6C-44E3-861F-3182C178D015}">
      <dsp:nvSpPr>
        <dsp:cNvPr id="0" name=""/>
        <dsp:cNvSpPr/>
      </dsp:nvSpPr>
      <dsp:spPr>
        <a:xfrm rot="15120000">
          <a:off x="2248090" y="2607960"/>
          <a:ext cx="341817" cy="4549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-82744"/>
            <a:satOff val="-26561"/>
            <a:lumOff val="239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10800000">
        <a:off x="2315207" y="2747703"/>
        <a:ext cx="239272" cy="272942"/>
      </dsp:txXfrm>
    </dsp:sp>
    <dsp:sp modelId="{1A6FBACD-2F0C-46A8-9693-FADCA0058C5E}">
      <dsp:nvSpPr>
        <dsp:cNvPr id="0" name=""/>
        <dsp:cNvSpPr/>
      </dsp:nvSpPr>
      <dsp:spPr>
        <a:xfrm>
          <a:off x="1200126" y="1190628"/>
          <a:ext cx="1806847" cy="1347860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Создание ситуации успеха</a:t>
          </a:r>
          <a:endParaRPr lang="ru-RU" sz="1700" kern="1200" dirty="0"/>
        </a:p>
      </dsp:txBody>
      <dsp:txXfrm>
        <a:off x="1464733" y="1388018"/>
        <a:ext cx="1277633" cy="953080"/>
      </dsp:txXfrm>
    </dsp:sp>
    <dsp:sp modelId="{9F613F0B-F2B7-4FCC-B107-7819B6487B83}">
      <dsp:nvSpPr>
        <dsp:cNvPr id="0" name=""/>
        <dsp:cNvSpPr/>
      </dsp:nvSpPr>
      <dsp:spPr>
        <a:xfrm rot="19440000">
          <a:off x="2803412" y="1049010"/>
          <a:ext cx="219166" cy="45490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-110325"/>
            <a:satOff val="-35414"/>
            <a:lumOff val="3196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2809691" y="1159313"/>
        <a:ext cx="153416" cy="27294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01D73E-5DAE-4D7A-B828-D1371180AEE4}">
      <dsp:nvSpPr>
        <dsp:cNvPr id="0" name=""/>
        <dsp:cNvSpPr/>
      </dsp:nvSpPr>
      <dsp:spPr>
        <a:xfrm>
          <a:off x="2498140" y="-1198"/>
          <a:ext cx="2604591" cy="2604591"/>
        </a:xfrm>
        <a:prstGeom prst="triangl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Горячее питание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49288" y="1301098"/>
        <a:ext cx="1302295" cy="1302295"/>
      </dsp:txXfrm>
    </dsp:sp>
    <dsp:sp modelId="{D2C747A3-548D-48C8-BAC1-DAF706B3634A}">
      <dsp:nvSpPr>
        <dsp:cNvPr id="0" name=""/>
        <dsp:cNvSpPr/>
      </dsp:nvSpPr>
      <dsp:spPr>
        <a:xfrm>
          <a:off x="1116548" y="2600996"/>
          <a:ext cx="2763184" cy="2609383"/>
        </a:xfrm>
        <a:prstGeom prst="triangle">
          <a:avLst/>
        </a:prstGeom>
        <a:solidFill>
          <a:schemeClr val="accent4">
            <a:hueOff val="-1933517"/>
            <a:satOff val="28522"/>
            <a:lumOff val="-2157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Отсутствие раздражителей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807344" y="3905688"/>
        <a:ext cx="1381592" cy="1304691"/>
      </dsp:txXfrm>
    </dsp:sp>
    <dsp:sp modelId="{C33465A3-E6F5-49A5-8757-0E9626ED5F22}">
      <dsp:nvSpPr>
        <dsp:cNvPr id="0" name=""/>
        <dsp:cNvSpPr/>
      </dsp:nvSpPr>
      <dsp:spPr>
        <a:xfrm rot="10800000">
          <a:off x="2244856" y="2603392"/>
          <a:ext cx="3111157" cy="2604591"/>
        </a:xfrm>
        <a:prstGeom prst="triangle">
          <a:avLst/>
        </a:prstGeom>
        <a:solidFill>
          <a:schemeClr val="accent4">
            <a:hueOff val="-3867035"/>
            <a:satOff val="57045"/>
            <a:lumOff val="-431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Питьевой режим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3022645" y="2603392"/>
        <a:ext cx="1555579" cy="1302295"/>
      </dsp:txXfrm>
    </dsp:sp>
    <dsp:sp modelId="{830208D2-6E0B-4797-8CFC-DB835122DFBF}">
      <dsp:nvSpPr>
        <dsp:cNvPr id="0" name=""/>
        <dsp:cNvSpPr/>
      </dsp:nvSpPr>
      <dsp:spPr>
        <a:xfrm>
          <a:off x="3889044" y="2549399"/>
          <a:ext cx="2604591" cy="2604591"/>
        </a:xfrm>
        <a:prstGeom prst="triangle">
          <a:avLst/>
        </a:prstGeom>
        <a:solidFill>
          <a:schemeClr val="accent4">
            <a:hueOff val="-5800551"/>
            <a:satOff val="85567"/>
            <a:lumOff val="-647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Нормы </a:t>
          </a:r>
          <a:r>
            <a:rPr lang="ru-RU" sz="1600" kern="1200" dirty="0" err="1" smtClean="0">
              <a:latin typeface="Times New Roman" pitchFamily="18" charset="0"/>
              <a:cs typeface="Times New Roman" pitchFamily="18" charset="0"/>
            </a:rPr>
            <a:t>СанПин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40192" y="3851695"/>
        <a:ext cx="1302295" cy="13022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CCE04-657A-4CEA-9AD4-D9BF05556F84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0503E-2A75-4863-8C31-BAD761C769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CCE04-657A-4CEA-9AD4-D9BF05556F84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0503E-2A75-4863-8C31-BAD761C769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CCE04-657A-4CEA-9AD4-D9BF05556F84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0503E-2A75-4863-8C31-BAD761C769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CCE04-657A-4CEA-9AD4-D9BF05556F84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0503E-2A75-4863-8C31-BAD761C769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CCE04-657A-4CEA-9AD4-D9BF05556F84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0503E-2A75-4863-8C31-BAD761C769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CCE04-657A-4CEA-9AD4-D9BF05556F84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0503E-2A75-4863-8C31-BAD761C769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CCE04-657A-4CEA-9AD4-D9BF05556F84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0503E-2A75-4863-8C31-BAD761C769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CCE04-657A-4CEA-9AD4-D9BF05556F84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0503E-2A75-4863-8C31-BAD761C769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CCE04-657A-4CEA-9AD4-D9BF05556F84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0503E-2A75-4863-8C31-BAD761C769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CCE04-657A-4CEA-9AD4-D9BF05556F84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80503E-2A75-4863-8C31-BAD761C769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CCE04-657A-4CEA-9AD4-D9BF05556F84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0503E-2A75-4863-8C31-BAD761C769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F3CCE04-657A-4CEA-9AD4-D9BF05556F84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3480503E-2A75-4863-8C31-BAD761C7692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19140000">
            <a:off x="511177" y="1085792"/>
            <a:ext cx="6299835" cy="2171604"/>
          </a:xfrm>
        </p:spPr>
        <p:txBody>
          <a:bodyPr/>
          <a:lstStyle/>
          <a:p>
            <a:r>
              <a:rPr lang="ru-RU" dirty="0" smtClean="0"/>
              <a:t>Взаимодействие учителя и учащегося как фактор создания </a:t>
            </a:r>
            <a:r>
              <a:rPr lang="ru-RU" dirty="0" smtClean="0"/>
              <a:t>комфортных условий образовательного процесса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19140000">
            <a:off x="1505183" y="2860166"/>
            <a:ext cx="6511131" cy="329259"/>
          </a:xfrm>
        </p:spPr>
        <p:txBody>
          <a:bodyPr/>
          <a:lstStyle/>
          <a:p>
            <a:r>
              <a:rPr lang="ru-RU" dirty="0" smtClean="0"/>
              <a:t>Семинар – практикум для педагогов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4551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Понятие -  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комфортность 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Толковый словарь русского языка" С.И. Ожегова дает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следующее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определение комфортности: </a:t>
            </a:r>
            <a:r>
              <a:rPr lang="ru-RU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"Комфортность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4400" b="0" dirty="0">
                <a:latin typeface="Times New Roman" pitchFamily="18" charset="0"/>
                <a:cs typeface="Times New Roman" pitchFamily="18" charset="0"/>
              </a:rPr>
              <a:t>это условие жизни, </a:t>
            </a:r>
            <a:r>
              <a:rPr lang="ru-RU" sz="4400" b="0" dirty="0" err="1">
                <a:latin typeface="Times New Roman" pitchFamily="18" charset="0"/>
                <a:cs typeface="Times New Roman" pitchFamily="18" charset="0"/>
              </a:rPr>
              <a:t>прибывания</a:t>
            </a:r>
            <a:r>
              <a:rPr lang="ru-RU" sz="4400" b="0" dirty="0">
                <a:latin typeface="Times New Roman" pitchFamily="18" charset="0"/>
                <a:cs typeface="Times New Roman" pitchFamily="18" charset="0"/>
              </a:rPr>
              <a:t>, обстановка, обеспечивающие удобство, спокойствие и уют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."</a:t>
            </a:r>
          </a:p>
        </p:txBody>
      </p:sp>
    </p:spTree>
    <p:extLst>
      <p:ext uri="{BB962C8B-B14F-4D97-AF65-F5344CB8AC3E}">
        <p14:creationId xmlns:p14="http://schemas.microsoft.com/office/powerpoint/2010/main" xmlns="" val="26669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520940" cy="648072"/>
          </a:xfrm>
        </p:spPr>
        <p:txBody>
          <a:bodyPr/>
          <a:lstStyle/>
          <a:p>
            <a:r>
              <a:rPr lang="ru-RU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Комфортность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83731632"/>
              </p:ext>
            </p:extLst>
          </p:nvPr>
        </p:nvGraphicFramePr>
        <p:xfrm>
          <a:off x="822325" y="1100138"/>
          <a:ext cx="7521575" cy="3579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02381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5576" y="260648"/>
            <a:ext cx="7520940" cy="93610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Как добиться психологической Комфортности на уроке ?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63888" y="1484784"/>
            <a:ext cx="5292060" cy="4392487"/>
          </a:xfrm>
          <a:prstGeom prst="rect">
            <a:avLst/>
          </a:prstGeom>
        </p:spPr>
      </p:pic>
      <p:graphicFrame>
        <p:nvGraphicFramePr>
          <p:cNvPr id="10" name="Объект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1652535033"/>
              </p:ext>
            </p:extLst>
          </p:nvPr>
        </p:nvGraphicFramePr>
        <p:xfrm>
          <a:off x="6896" y="2164109"/>
          <a:ext cx="3200400" cy="3713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424030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047016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Как добиться интеллектуальной комфортности на уроке?</a:t>
            </a: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12485482"/>
              </p:ext>
            </p:extLst>
          </p:nvPr>
        </p:nvGraphicFramePr>
        <p:xfrm>
          <a:off x="822325" y="1412875"/>
          <a:ext cx="7521575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70419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60648"/>
            <a:ext cx="7520940" cy="86409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Как добиться физической комфортности на уроке?</a:t>
            </a: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88769382"/>
              </p:ext>
            </p:extLst>
          </p:nvPr>
        </p:nvGraphicFramePr>
        <p:xfrm>
          <a:off x="827584" y="1196752"/>
          <a:ext cx="7521575" cy="52091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90020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2960" y="764704"/>
            <a:ext cx="7520940" cy="3672408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ЗАДАНИЕ 1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какие по вашему мнению условия комфорта  улучшат качество урока в нашей школе?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687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142</TotalTime>
  <Words>106</Words>
  <Application>Microsoft Office PowerPoint</Application>
  <PresentationFormat>Экран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Углы</vt:lpstr>
      <vt:lpstr>Взаимодействие учителя и учащегося как фактор создания комфортных условий образовательного процесса</vt:lpstr>
      <vt:lpstr>Понятие -  комфортность </vt:lpstr>
      <vt:lpstr>Комфортность </vt:lpstr>
      <vt:lpstr>Как добиться психологической Комфортности на уроке ?</vt:lpstr>
      <vt:lpstr>Как добиться интеллектуальной комфортности на уроке?</vt:lpstr>
      <vt:lpstr>Как добиться физической комфортности на уроке?</vt:lpstr>
      <vt:lpstr>ЗАДАНИЕ 1 какие по вашему мнению условия комфорта  улучшат качество урока в нашей школе? 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Взаимодействие учителя и учащегося как фактор создания комфортной образовательной среды</dc:title>
  <dc:creator>rina</dc:creator>
  <cp:lastModifiedBy>User</cp:lastModifiedBy>
  <cp:revision>14</cp:revision>
  <dcterms:created xsi:type="dcterms:W3CDTF">2012-03-26T11:03:33Z</dcterms:created>
  <dcterms:modified xsi:type="dcterms:W3CDTF">2012-03-27T05:01:55Z</dcterms:modified>
</cp:coreProperties>
</file>