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4998-0957-41C2-B794-241092296DBE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1A1A-3AE5-41ED-8948-2F4A9324CE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4998-0957-41C2-B794-241092296DBE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1A1A-3AE5-41ED-8948-2F4A9324CE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4998-0957-41C2-B794-241092296DBE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1A1A-3AE5-41ED-8948-2F4A9324CE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4998-0957-41C2-B794-241092296DBE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1A1A-3AE5-41ED-8948-2F4A9324CE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4998-0957-41C2-B794-241092296DBE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1A1A-3AE5-41ED-8948-2F4A9324CE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4998-0957-41C2-B794-241092296DBE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1A1A-3AE5-41ED-8948-2F4A9324CE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4998-0957-41C2-B794-241092296DBE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1A1A-3AE5-41ED-8948-2F4A9324CE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4998-0957-41C2-B794-241092296DBE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1A1A-3AE5-41ED-8948-2F4A9324CE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4998-0957-41C2-B794-241092296DBE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1A1A-3AE5-41ED-8948-2F4A9324CE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4998-0957-41C2-B794-241092296DBE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1A1A-3AE5-41ED-8948-2F4A9324CE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4998-0957-41C2-B794-241092296DBE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1A1A-3AE5-41ED-8948-2F4A9324CE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B4998-0957-41C2-B794-241092296DBE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51A1A-3AE5-41ED-8948-2F4A9324CE7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467544" y="404664"/>
            <a:ext cx="82089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Символика детского объединения</a:t>
            </a:r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6444208" y="908720"/>
            <a:ext cx="86409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5292080" y="980728"/>
            <a:ext cx="14401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1259632" y="908720"/>
            <a:ext cx="86409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3347864" y="1124744"/>
            <a:ext cx="72008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539552" y="2060848"/>
            <a:ext cx="13356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Девиз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раткое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выражение,которое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отражает цели и ценности  ДО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915816" y="2060848"/>
            <a:ext cx="20162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Эмблема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имволический рисунок, который отражает сущность названия, девиза и основных направлений работы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364088" y="2060848"/>
            <a:ext cx="774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Флаг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6588224" y="1844824"/>
            <a:ext cx="2304256" cy="1512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Галстук</a:t>
            </a:r>
          </a:p>
          <a:p>
            <a:r>
              <a:rPr lang="ru-RU" dirty="0"/>
              <a:t>т</a:t>
            </a:r>
            <a:r>
              <a:rPr lang="ru-RU" dirty="0" smtClean="0"/>
              <a:t>реугольная косынка, знак </a:t>
            </a:r>
            <a:r>
              <a:rPr lang="ru-RU" dirty="0" err="1" smtClean="0"/>
              <a:t>принаджлежности</a:t>
            </a:r>
            <a:r>
              <a:rPr lang="ru-RU" dirty="0" smtClean="0"/>
              <a:t>  к ДО</a:t>
            </a: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467544" y="5085184"/>
            <a:ext cx="823295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Символика 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совокупность знаков, символов, выражающих значимую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коллектива идею, которые указывают на принадлежность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данному объединению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Схема строения флага</a:t>
            </a:r>
          </a:p>
          <a:p>
            <a:endParaRPr lang="ru-RU" dirty="0">
              <a:solidFill>
                <a:schemeClr val="tx1"/>
              </a:solidFill>
              <a:latin typeface="Constantia" pitchFamily="18" charset="0"/>
            </a:endParaRPr>
          </a:p>
          <a:p>
            <a:endParaRPr lang="ru-RU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1412776"/>
            <a:ext cx="4392488" cy="28083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1412776"/>
            <a:ext cx="2448272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39752" y="4293096"/>
            <a:ext cx="144016" cy="23042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627784" y="1196752"/>
            <a:ext cx="64807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763688" y="2708920"/>
            <a:ext cx="151216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6588224" y="1556792"/>
            <a:ext cx="57606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5580112" y="2852936"/>
            <a:ext cx="1368152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2411760" y="5589240"/>
            <a:ext cx="86409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467544" y="2492896"/>
            <a:ext cx="1284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полотнище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275856" y="5373216"/>
            <a:ext cx="8867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древко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948264" y="2636912"/>
            <a:ext cx="7904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кайма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339752" y="836712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крых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1340768"/>
            <a:ext cx="1027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бахрома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64</Words>
  <Application>Microsoft Office PowerPoint</Application>
  <PresentationFormat>Экран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Лабецкая</dc:creator>
  <cp:lastModifiedBy>Лабецкая</cp:lastModifiedBy>
  <cp:revision>5</cp:revision>
  <dcterms:created xsi:type="dcterms:W3CDTF">2012-10-15T11:29:19Z</dcterms:created>
  <dcterms:modified xsi:type="dcterms:W3CDTF">2012-10-15T12:09:37Z</dcterms:modified>
</cp:coreProperties>
</file>