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4998-0957-41C2-B794-241092296DBE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1A1A-3AE5-41ED-8948-2F4A9324CE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67544" y="404664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Символика детского объединения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444208" y="908720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292080" y="980728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259632" y="908720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347864" y="1124744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39552" y="2060848"/>
            <a:ext cx="1335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Девиз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раткое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выражение,которое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отражает цели и ценности  ДО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915816" y="2060848"/>
            <a:ext cx="20162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Эмблема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имволический рисунок, который отражает сущность названия, девиза и основных направлений работы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64088" y="2060848"/>
            <a:ext cx="77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Флаг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588224" y="1844824"/>
            <a:ext cx="2304256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Галстук</a:t>
            </a:r>
          </a:p>
          <a:p>
            <a:r>
              <a:rPr lang="ru-RU" dirty="0"/>
              <a:t>т</a:t>
            </a:r>
            <a:r>
              <a:rPr lang="ru-RU" dirty="0" smtClean="0"/>
              <a:t>реугольная косынка, знак </a:t>
            </a:r>
            <a:r>
              <a:rPr lang="ru-RU" dirty="0" err="1" smtClean="0"/>
              <a:t>принаджлежности</a:t>
            </a:r>
            <a:r>
              <a:rPr lang="ru-RU" dirty="0" smtClean="0"/>
              <a:t>  к ДО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5085184"/>
            <a:ext cx="82329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Символика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совокупность знаков, символов, выражающих значимую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коллектива идею, которые указывают на принадлежность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данному объединению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Схема строения флага</a:t>
            </a:r>
          </a:p>
          <a:p>
            <a:endParaRPr lang="ru-RU" dirty="0">
              <a:solidFill>
                <a:schemeClr val="tx1"/>
              </a:solidFill>
              <a:latin typeface="Constantia" pitchFamily="18" charset="0"/>
            </a:endParaRPr>
          </a:p>
          <a:p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412776"/>
            <a:ext cx="4392488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412776"/>
            <a:ext cx="244827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293096"/>
            <a:ext cx="144016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627784" y="119675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763688" y="2708920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588224" y="155679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580112" y="2852936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411760" y="5589240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67544" y="2492896"/>
            <a:ext cx="1284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полотнище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75856" y="5373216"/>
            <a:ext cx="886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древко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2636912"/>
            <a:ext cx="790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кайма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39752" y="836712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крых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1340768"/>
            <a:ext cx="1027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бахрома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64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Лабецкая</dc:creator>
  <cp:lastModifiedBy>Лабецкая</cp:lastModifiedBy>
  <cp:revision>5</cp:revision>
  <dcterms:created xsi:type="dcterms:W3CDTF">2012-10-15T11:29:19Z</dcterms:created>
  <dcterms:modified xsi:type="dcterms:W3CDTF">2012-10-15T12:09:37Z</dcterms:modified>
</cp:coreProperties>
</file>