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2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87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74okmVTBKco"/>
          <p:cNvPicPr>
            <a:picLocks noChangeAspect="1" noChangeArrowheads="1"/>
          </p:cNvPicPr>
          <p:nvPr/>
        </p:nvPicPr>
        <p:blipFill>
          <a:blip r:embed="rId2"/>
          <a:srcRect l="11386" t="38942" r="8765" b="18439"/>
          <a:stretch>
            <a:fillRect/>
          </a:stretch>
        </p:blipFill>
        <p:spPr bwMode="auto">
          <a:xfrm>
            <a:off x="0" y="0"/>
            <a:ext cx="7199313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 descr="fKLycQ7HwF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9091" y="1855844"/>
            <a:ext cx="3744909" cy="500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патриотического воспитания как фактора формирования гражданской позиции личности школьников на уроках ОБЖ в условиях реализации ФГОС</dc:title>
  <dc:creator>sm</dc:creator>
  <cp:lastModifiedBy>sm</cp:lastModifiedBy>
  <cp:revision>21</cp:revision>
  <dcterms:modified xsi:type="dcterms:W3CDTF">2014-09-21T08:12:47Z</dcterms:modified>
</cp:coreProperties>
</file>