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7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9"/>
            <a:ext cx="8115328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Выпускники – лицо нашей школы, её успехи,</a:t>
            </a:r>
          </a:p>
          <a:p>
            <a:pPr>
              <a:buNone/>
            </a:pPr>
            <a:r>
              <a:rPr lang="ru-RU" sz="2400" dirty="0" smtClean="0"/>
              <a:t>гордость и слава. И неслучайно, многие из</a:t>
            </a:r>
          </a:p>
          <a:p>
            <a:pPr>
              <a:buNone/>
            </a:pPr>
            <a:r>
              <a:rPr lang="ru-RU" sz="2400" dirty="0" smtClean="0"/>
              <a:t>них связывают свою жизнь с армией,</a:t>
            </a:r>
          </a:p>
          <a:p>
            <a:pPr>
              <a:buNone/>
            </a:pPr>
            <a:r>
              <a:rPr lang="ru-RU" sz="2400" dirty="0" smtClean="0"/>
              <a:t>поступая в военные училища или на</a:t>
            </a:r>
          </a:p>
          <a:p>
            <a:pPr>
              <a:buNone/>
            </a:pPr>
            <a:r>
              <a:rPr lang="ru-RU" sz="2400" dirty="0" smtClean="0"/>
              <a:t>контрактную службу, ВУЗы МЧС и ФСБ.</a:t>
            </a:r>
            <a:endParaRPr lang="ru-RU" sz="2400" dirty="0"/>
          </a:p>
        </p:txBody>
      </p:sp>
      <p:pic>
        <p:nvPicPr>
          <p:cNvPr id="4" name="Рисунок 3" descr="5469щн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239" y="2593992"/>
            <a:ext cx="2629479" cy="3263900"/>
          </a:xfrm>
          <a:prstGeom prst="rect">
            <a:avLst/>
          </a:prstGeom>
        </p:spPr>
      </p:pic>
      <p:pic>
        <p:nvPicPr>
          <p:cNvPr id="5" name="Рисунок 4" descr="234567.jpg"/>
          <p:cNvPicPr>
            <a:picLocks noChangeAspect="1"/>
          </p:cNvPicPr>
          <p:nvPr/>
        </p:nvPicPr>
        <p:blipFill>
          <a:blip r:embed="rId3" cstate="print"/>
          <a:srcRect l="1291" t="5208" r="2724" b="58333"/>
          <a:stretch>
            <a:fillRect/>
          </a:stretch>
        </p:blipFill>
        <p:spPr>
          <a:xfrm>
            <a:off x="2643174" y="3029160"/>
            <a:ext cx="3500462" cy="1828600"/>
          </a:xfrm>
          <a:prstGeom prst="rect">
            <a:avLst/>
          </a:prstGeom>
        </p:spPr>
      </p:pic>
      <p:pic>
        <p:nvPicPr>
          <p:cNvPr id="6" name="Рисунок 5" descr="бородин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643182"/>
            <a:ext cx="2413667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39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патриотического воспитания как фактора формирования гражданской позиции личности школьников на уроках ОБЖ в условиях реализации ФГОС</dc:title>
  <dc:creator>sm</dc:creator>
  <cp:lastModifiedBy>sm</cp:lastModifiedBy>
  <cp:revision>21</cp:revision>
  <dcterms:modified xsi:type="dcterms:W3CDTF">2014-09-21T08:11:46Z</dcterms:modified>
</cp:coreProperties>
</file>