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7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7786742" cy="11430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Проводится лёгкоатлетический кросс,</a:t>
            </a:r>
          </a:p>
          <a:p>
            <a:pPr>
              <a:buNone/>
            </a:pPr>
            <a:r>
              <a:rPr lang="ru-RU" dirty="0" smtClean="0"/>
              <a:t>посвященный Дню Победы, День Здоровья,</a:t>
            </a:r>
          </a:p>
          <a:p>
            <a:pPr>
              <a:buNone/>
            </a:pPr>
            <a:r>
              <a:rPr lang="ru-RU" dirty="0" smtClean="0"/>
              <a:t>включающий военизированную эстафету.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142852"/>
            <a:ext cx="811532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Оборонно-спортивная направленность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240220143918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928802"/>
            <a:ext cx="2071702" cy="1643074"/>
          </a:xfrm>
          <a:prstGeom prst="rect">
            <a:avLst/>
          </a:prstGeom>
        </p:spPr>
      </p:pic>
      <p:pic>
        <p:nvPicPr>
          <p:cNvPr id="5" name="Рисунок 4" descr="240220143908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1928802"/>
            <a:ext cx="1857388" cy="1643074"/>
          </a:xfrm>
          <a:prstGeom prst="rect">
            <a:avLst/>
          </a:prstGeom>
        </p:spPr>
      </p:pic>
      <p:pic>
        <p:nvPicPr>
          <p:cNvPr id="6" name="Рисунок 5" descr="5UO7H1xO4QI.jpg"/>
          <p:cNvPicPr>
            <a:picLocks noChangeAspect="1"/>
          </p:cNvPicPr>
          <p:nvPr/>
        </p:nvPicPr>
        <p:blipFill>
          <a:blip r:embed="rId4"/>
          <a:srcRect l="11718"/>
          <a:stretch>
            <a:fillRect/>
          </a:stretch>
        </p:blipFill>
        <p:spPr>
          <a:xfrm>
            <a:off x="4214810" y="1928802"/>
            <a:ext cx="2363280" cy="1897215"/>
          </a:xfrm>
          <a:prstGeom prst="rect">
            <a:avLst/>
          </a:prstGeom>
        </p:spPr>
      </p:pic>
      <p:pic>
        <p:nvPicPr>
          <p:cNvPr id="7" name="Рисунок 6" descr="9NNZPh6cVEs.jpg"/>
          <p:cNvPicPr>
            <a:picLocks noChangeAspect="1"/>
          </p:cNvPicPr>
          <p:nvPr/>
        </p:nvPicPr>
        <p:blipFill>
          <a:blip r:embed="rId5"/>
          <a:srcRect l="22667" t="8922" r="2666" b="21486"/>
          <a:stretch>
            <a:fillRect/>
          </a:stretch>
        </p:blipFill>
        <p:spPr>
          <a:xfrm>
            <a:off x="6643702" y="1928802"/>
            <a:ext cx="2500298" cy="1890533"/>
          </a:xfrm>
          <a:prstGeom prst="rect">
            <a:avLst/>
          </a:prstGeom>
        </p:spPr>
      </p:pic>
      <p:pic>
        <p:nvPicPr>
          <p:cNvPr id="8" name="Рисунок 7" descr="J1EFCdGYkC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3929066"/>
            <a:ext cx="4714908" cy="2284514"/>
          </a:xfrm>
          <a:prstGeom prst="rect">
            <a:avLst/>
          </a:prstGeom>
        </p:spPr>
      </p:pic>
      <p:pic>
        <p:nvPicPr>
          <p:cNvPr id="9" name="Рисунок 8" descr="dbIFFfl6H7M.jpg"/>
          <p:cNvPicPr>
            <a:picLocks noChangeAspect="1"/>
          </p:cNvPicPr>
          <p:nvPr/>
        </p:nvPicPr>
        <p:blipFill>
          <a:blip r:embed="rId7"/>
          <a:srcRect l="10937" t="22748" r="30469" b="41636"/>
          <a:stretch>
            <a:fillRect/>
          </a:stretch>
        </p:blipFill>
        <p:spPr>
          <a:xfrm>
            <a:off x="142844" y="3929066"/>
            <a:ext cx="4080963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Оборонно-спортивная направленность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патриотического воспитания как фактора формирования гражданской позиции личности школьников на уроках ОБЖ в условиях реализации ФГОС</dc:title>
  <dc:creator>sm</dc:creator>
  <cp:lastModifiedBy>sm</cp:lastModifiedBy>
  <cp:revision>21</cp:revision>
  <dcterms:modified xsi:type="dcterms:W3CDTF">2014-09-21T08:10:24Z</dcterms:modified>
</cp:coreProperties>
</file>