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61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77" autoAdjust="0"/>
  </p:normalViewPr>
  <p:slideViewPr>
    <p:cSldViewPr>
      <p:cViewPr>
        <p:scale>
          <a:sx n="54" d="100"/>
          <a:sy n="54" d="100"/>
        </p:scale>
        <p:origin x="-168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35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2357454" cy="1768091"/>
          </a:xfrm>
        </p:spPr>
      </p:pic>
      <p:pic>
        <p:nvPicPr>
          <p:cNvPr id="5" name="Рисунок 4" descr="23.bmp"/>
          <p:cNvPicPr>
            <a:picLocks noChangeAspect="1"/>
          </p:cNvPicPr>
          <p:nvPr/>
        </p:nvPicPr>
        <p:blipFill>
          <a:blip r:embed="rId3" cstate="print"/>
          <a:srcRect l="14844" t="25535" r="51562" b="14243"/>
          <a:stretch>
            <a:fillRect/>
          </a:stretch>
        </p:blipFill>
        <p:spPr>
          <a:xfrm>
            <a:off x="3143240" y="1111234"/>
            <a:ext cx="2516816" cy="1817700"/>
          </a:xfrm>
          <a:prstGeom prst="rect">
            <a:avLst/>
          </a:prstGeom>
        </p:spPr>
      </p:pic>
      <p:pic>
        <p:nvPicPr>
          <p:cNvPr id="6" name="Рисунок 5" descr="35е35.bmp"/>
          <p:cNvPicPr>
            <a:picLocks noChangeAspect="1"/>
          </p:cNvPicPr>
          <p:nvPr/>
        </p:nvPicPr>
        <p:blipFill>
          <a:blip r:embed="rId4" cstate="print"/>
          <a:srcRect l="14844" t="24465" r="52344" b="15313"/>
          <a:stretch>
            <a:fillRect/>
          </a:stretch>
        </p:blipFill>
        <p:spPr>
          <a:xfrm>
            <a:off x="6286512" y="1214422"/>
            <a:ext cx="2286016" cy="1741726"/>
          </a:xfrm>
          <a:prstGeom prst="rect">
            <a:avLst/>
          </a:prstGeom>
        </p:spPr>
      </p:pic>
      <p:pic>
        <p:nvPicPr>
          <p:cNvPr id="7" name="Рисунок 6" descr="56.bmp"/>
          <p:cNvPicPr>
            <a:picLocks noChangeAspect="1"/>
          </p:cNvPicPr>
          <p:nvPr/>
        </p:nvPicPr>
        <p:blipFill>
          <a:blip r:embed="rId5"/>
          <a:srcRect l="14844" t="24465" r="52343" b="17195"/>
          <a:stretch>
            <a:fillRect/>
          </a:stretch>
        </p:blipFill>
        <p:spPr>
          <a:xfrm>
            <a:off x="3267738" y="5000660"/>
            <a:ext cx="2304394" cy="1785926"/>
          </a:xfrm>
          <a:prstGeom prst="rect">
            <a:avLst/>
          </a:prstGeom>
        </p:spPr>
      </p:pic>
      <p:pic>
        <p:nvPicPr>
          <p:cNvPr id="8" name="Рисунок 7" descr="65.bmp"/>
          <p:cNvPicPr>
            <a:picLocks noChangeAspect="1"/>
          </p:cNvPicPr>
          <p:nvPr/>
        </p:nvPicPr>
        <p:blipFill>
          <a:blip r:embed="rId6"/>
          <a:srcRect l="17187" t="27417" r="53906" b="18007"/>
          <a:stretch>
            <a:fillRect/>
          </a:stretch>
        </p:blipFill>
        <p:spPr>
          <a:xfrm>
            <a:off x="214282" y="3214686"/>
            <a:ext cx="2369771" cy="1857388"/>
          </a:xfrm>
          <a:prstGeom prst="rect">
            <a:avLst/>
          </a:prstGeom>
        </p:spPr>
      </p:pic>
      <p:pic>
        <p:nvPicPr>
          <p:cNvPr id="9" name="Рисунок 8" descr="7653.bmp"/>
          <p:cNvPicPr>
            <a:picLocks noChangeAspect="1"/>
          </p:cNvPicPr>
          <p:nvPr/>
        </p:nvPicPr>
        <p:blipFill>
          <a:blip r:embed="rId7"/>
          <a:srcRect l="14843" t="23653" r="51563" b="16125"/>
          <a:stretch>
            <a:fillRect/>
          </a:stretch>
        </p:blipFill>
        <p:spPr>
          <a:xfrm>
            <a:off x="3214678" y="3071810"/>
            <a:ext cx="2409801" cy="1857388"/>
          </a:xfrm>
          <a:prstGeom prst="rect">
            <a:avLst/>
          </a:prstGeom>
        </p:spPr>
      </p:pic>
      <p:pic>
        <p:nvPicPr>
          <p:cNvPr id="10" name="Рисунок 9" descr="Безымянный.bmp"/>
          <p:cNvPicPr>
            <a:picLocks noChangeAspect="1"/>
          </p:cNvPicPr>
          <p:nvPr/>
        </p:nvPicPr>
        <p:blipFill>
          <a:blip r:embed="rId8"/>
          <a:srcRect l="14843" t="23653" r="51563" b="16125"/>
          <a:stretch>
            <a:fillRect/>
          </a:stretch>
        </p:blipFill>
        <p:spPr>
          <a:xfrm>
            <a:off x="6215074" y="3214686"/>
            <a:ext cx="2451216" cy="18241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2976" y="142852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Использование на уроках ИКТ (демонстрация учебных дисков, презентаций, видеофильмов), уроки конференции, уроки-экскурсии, диспуты.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164</TotalTime>
  <Words>20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Открытая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патриотического воспитания как фактора формирования гражданской позиции личности школьников на уроках ОБЖ в условиях реализации ФГОС</dc:title>
  <dc:creator>sm</dc:creator>
  <cp:lastModifiedBy>sm</cp:lastModifiedBy>
  <cp:revision>22</cp:revision>
  <dcterms:modified xsi:type="dcterms:W3CDTF">2014-09-21T08:08:26Z</dcterms:modified>
</cp:coreProperties>
</file>