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83DE4-A833-472E-8BB9-800FE33A85EA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CBDC8-40D0-4FC0-B860-120FD71E4FE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83DE4-A833-472E-8BB9-800FE33A85EA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CBDC8-40D0-4FC0-B860-120FD71E4F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83DE4-A833-472E-8BB9-800FE33A85EA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CBDC8-40D0-4FC0-B860-120FD71E4F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83DE4-A833-472E-8BB9-800FE33A85EA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CBDC8-40D0-4FC0-B860-120FD71E4F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83DE4-A833-472E-8BB9-800FE33A85EA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6ECBDC8-40D0-4FC0-B860-120FD71E4FE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83DE4-A833-472E-8BB9-800FE33A85EA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CBDC8-40D0-4FC0-B860-120FD71E4F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83DE4-A833-472E-8BB9-800FE33A85EA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CBDC8-40D0-4FC0-B860-120FD71E4F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83DE4-A833-472E-8BB9-800FE33A85EA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CBDC8-40D0-4FC0-B860-120FD71E4F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83DE4-A833-472E-8BB9-800FE33A85EA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CBDC8-40D0-4FC0-B860-120FD71E4F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83DE4-A833-472E-8BB9-800FE33A85EA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CBDC8-40D0-4FC0-B860-120FD71E4F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83DE4-A833-472E-8BB9-800FE33A85EA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CBDC8-40D0-4FC0-B860-120FD71E4F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1E83DE4-A833-472E-8BB9-800FE33A85EA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6ECBDC8-40D0-4FC0-B860-120FD71E4FE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edge/>
    <p:sndAc>
      <p:stSnd>
        <p:snd r:embed="rId13" name="chimes.wav" builtIn="1"/>
      </p:stSnd>
    </p:sndAc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571612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</a:rPr>
              <a:t>«Обеспечение личной безопасности на улице»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5572140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Презентацию подготовила учитель ОБЖ: Шугани А.Ю.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МОУ «СОШ с.Сосновка»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Безопасность на улице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214282" y="1142984"/>
            <a:ext cx="714380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00100" y="1071546"/>
            <a:ext cx="7286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Постарайся возвращаться домой засветло;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14282" y="1785926"/>
            <a:ext cx="714380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00100" y="1643050"/>
            <a:ext cx="7929618" cy="707886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Если задерживаешься, обязательно позвони домой, чтобы тебя встретили;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214282" y="2500306"/>
            <a:ext cx="714380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00100" y="2357430"/>
            <a:ext cx="7929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Двигайся  по освещенным , людным улицам, желательно в группе людей;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14282" y="3071810"/>
            <a:ext cx="714380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928662" y="3000372"/>
            <a:ext cx="8001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Избегай пустырей, парков, стадионов, темных дворов, подворотен, тоннелей;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Documents and Settings\Настя\Рабочий стол\Изображение 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429000"/>
            <a:ext cx="4929222" cy="32861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285720" y="357166"/>
            <a:ext cx="714380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71538" y="214290"/>
            <a:ext cx="7858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При явной угрозе нападения подними шум, кричи, зови на помощь, смело применяй средства самозащиты;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85720" y="1000108"/>
            <a:ext cx="714380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71538" y="857232"/>
            <a:ext cx="7643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Отказывайся от предложения незнакомых людей проводить или подвезти тебя;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214282" y="1857364"/>
            <a:ext cx="78581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142976" y="1643050"/>
            <a:ext cx="7715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Если заметишь, что  кто-то преследует тебя, наблюдая за ним, перейди на другую сторону улицы; если догадка подтвердилась – беги к освещенному участку улицы или туда, где есть люди.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Documents and Settings\Настя\Рабочий стол\Изображени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786058"/>
            <a:ext cx="3871280" cy="37147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357166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Избегай толпы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500034" y="1071546"/>
            <a:ext cx="78581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00166" y="1000108"/>
            <a:ext cx="714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Не стремись быть в гуще толпы, не поддавайся ее настроению;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Documents and Settings\Настя\Рабочий стол\Изображение 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1312" y="1428736"/>
            <a:ext cx="2832258" cy="2571768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>
            <a:off x="428596" y="4357694"/>
            <a:ext cx="85725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285852" y="4214818"/>
            <a:ext cx="7286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При малейших признаках скандала, нарушений порядка выходи из толпы в безопасное место.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28596" y="5143512"/>
            <a:ext cx="85725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357290" y="4929198"/>
            <a:ext cx="7358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Если толпа увлекла тебя, застегнись на все пуговицы, спрячь лишние предметы, </a:t>
            </a:r>
            <a:r>
              <a:rPr lang="ru-RU" sz="2000" dirty="0">
                <a:solidFill>
                  <a:srgbClr val="002060"/>
                </a:solidFill>
              </a:rPr>
              <a:t>б</a:t>
            </a:r>
            <a:r>
              <a:rPr lang="ru-RU" sz="2000" dirty="0" smtClean="0">
                <a:solidFill>
                  <a:srgbClr val="002060"/>
                </a:solidFill>
              </a:rPr>
              <a:t>рось сумку, зонтик и т.п., не  цепляйся руками ни за какие предметы (перила, двери);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7" grpId="0" animBg="1"/>
      <p:bldP spid="8" grpId="0"/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428596" y="714356"/>
            <a:ext cx="85725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28728" y="357166"/>
            <a:ext cx="7358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Старайся не упасть, держи руки сцепленными на уровне груди с расставленными локтями, создавая  пространство  перед  собой, отклони корпус назад, сдерживая напор идущих сзади;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Documents and Settings\Настя\Рабочий стол\Изображение 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428736"/>
            <a:ext cx="3643338" cy="3429024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428596" y="5072074"/>
            <a:ext cx="85725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57290" y="4857760"/>
            <a:ext cx="7286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Если ты упал – поднимайся любой ценой (подожми ноги под себя и рывком вставай вперед по ходу движения)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428596" y="500042"/>
            <a:ext cx="78581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57290" y="285728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Если встать нельзя, прижми колени к груди и закрой голову руками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Documents and Settings\Настя\Рабочий стол\Изображение 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285860"/>
            <a:ext cx="3617152" cy="3071834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428596" y="4857760"/>
            <a:ext cx="85725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500166" y="4714884"/>
            <a:ext cx="7000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Избегай в толпе ее центра и краев, заграждений по пути движения, особенно стеклянных витрин.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643998" cy="156966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!</a:t>
            </a:r>
            <a:endParaRPr lang="ru-RU" sz="9600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214291"/>
            <a:ext cx="864399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Главная опасность толпы – </a:t>
            </a:r>
            <a:r>
              <a:rPr lang="ru-RU" sz="4400" b="1" u="sng" dirty="0" smtClean="0">
                <a:solidFill>
                  <a:schemeClr val="bg1"/>
                </a:solidFill>
              </a:rPr>
              <a:t>ПАНИКА</a:t>
            </a:r>
          </a:p>
          <a:p>
            <a:pPr algn="ctr"/>
            <a:endParaRPr lang="ru-RU" sz="4400" b="1" u="sng" dirty="0" smtClean="0">
              <a:solidFill>
                <a:schemeClr val="bg1"/>
              </a:solidFill>
            </a:endParaRPr>
          </a:p>
          <a:p>
            <a:pPr algn="ctr"/>
            <a:endParaRPr lang="ru-RU" sz="4400" dirty="0">
              <a:solidFill>
                <a:schemeClr val="bg1"/>
              </a:solidFill>
            </a:endParaRPr>
          </a:p>
          <a:p>
            <a:pPr algn="ctr"/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857364"/>
            <a:ext cx="8643998" cy="181588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При панике люди движутся хаотически, скапливаются в узких проходах, создавая заторы и пробки. Образуется давка, в которой травмируются и гибнут люди.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3643314"/>
            <a:ext cx="4524362" cy="3018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144</TotalTime>
  <Words>297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Шугани</dc:creator>
  <cp:lastModifiedBy>Шугани</cp:lastModifiedBy>
  <cp:revision>15</cp:revision>
  <dcterms:created xsi:type="dcterms:W3CDTF">2012-01-12T15:28:03Z</dcterms:created>
  <dcterms:modified xsi:type="dcterms:W3CDTF">2012-01-12T17:52:43Z</dcterms:modified>
</cp:coreProperties>
</file>