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3" r:id="rId4"/>
    <p:sldId id="257" r:id="rId5"/>
    <p:sldId id="262" r:id="rId6"/>
    <p:sldId id="259" r:id="rId7"/>
    <p:sldId id="261" r:id="rId8"/>
    <p:sldId id="264" r:id="rId9"/>
    <p:sldId id="265" r:id="rId10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4743" autoAdjust="0"/>
  </p:normalViewPr>
  <p:slideViewPr>
    <p:cSldViewPr>
      <p:cViewPr>
        <p:scale>
          <a:sx n="80" d="100"/>
          <a:sy n="80" d="100"/>
        </p:scale>
        <p:origin x="-59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977C4C7-6136-4EB4-B297-3B4E13F52595}" type="datetimeFigureOut">
              <a:rPr lang="ru-RU" smtClean="0"/>
              <a:pPr/>
              <a:t>17.02.2014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A635A2B-E944-490D-89E1-277B2B6EA5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77C4C7-6136-4EB4-B297-3B4E13F52595}" type="datetimeFigureOut">
              <a:rPr lang="ru-RU" smtClean="0"/>
              <a:pPr/>
              <a:t>17.02.2014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35A2B-E944-490D-89E1-277B2B6EA5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77C4C7-6136-4EB4-B297-3B4E13F52595}" type="datetimeFigureOut">
              <a:rPr lang="ru-RU" smtClean="0"/>
              <a:pPr/>
              <a:t>17.02.2014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35A2B-E944-490D-89E1-277B2B6EA5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77C4C7-6136-4EB4-B297-3B4E13F52595}" type="datetimeFigureOut">
              <a:rPr lang="ru-RU" smtClean="0"/>
              <a:pPr/>
              <a:t>17.02.2014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35A2B-E944-490D-89E1-277B2B6EA58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77C4C7-6136-4EB4-B297-3B4E13F52595}" type="datetimeFigureOut">
              <a:rPr lang="ru-RU" smtClean="0"/>
              <a:pPr/>
              <a:t>17.02.2014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35A2B-E944-490D-89E1-277B2B6EA58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77C4C7-6136-4EB4-B297-3B4E13F52595}" type="datetimeFigureOut">
              <a:rPr lang="ru-RU" smtClean="0"/>
              <a:pPr/>
              <a:t>17.02.2014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35A2B-E944-490D-89E1-277B2B6EA58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77C4C7-6136-4EB4-B297-3B4E13F52595}" type="datetimeFigureOut">
              <a:rPr lang="ru-RU" smtClean="0"/>
              <a:pPr/>
              <a:t>17.02.2014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35A2B-E944-490D-89E1-277B2B6EA5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77C4C7-6136-4EB4-B297-3B4E13F52595}" type="datetimeFigureOut">
              <a:rPr lang="ru-RU" smtClean="0"/>
              <a:pPr/>
              <a:t>17.02.2014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35A2B-E944-490D-89E1-277B2B6EA58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77C4C7-6136-4EB4-B297-3B4E13F52595}" type="datetimeFigureOut">
              <a:rPr lang="ru-RU" smtClean="0"/>
              <a:pPr/>
              <a:t>17.02.2014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35A2B-E944-490D-89E1-277B2B6EA5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977C4C7-6136-4EB4-B297-3B4E13F52595}" type="datetimeFigureOut">
              <a:rPr lang="ru-RU" smtClean="0"/>
              <a:pPr/>
              <a:t>17.02.2014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A635A2B-E944-490D-89E1-277B2B6EA5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977C4C7-6136-4EB4-B297-3B4E13F52595}" type="datetimeFigureOut">
              <a:rPr lang="ru-RU" smtClean="0"/>
              <a:pPr/>
              <a:t>17.02.2014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A635A2B-E944-490D-89E1-277B2B6EA58F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977C4C7-6136-4EB4-B297-3B4E13F52595}" type="datetimeFigureOut">
              <a:rPr lang="ru-RU" smtClean="0"/>
              <a:pPr/>
              <a:t>17.02.2014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A635A2B-E944-490D-89E1-277B2B6EA58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404664"/>
            <a:ext cx="7632848" cy="5904656"/>
          </a:xfrm>
        </p:spPr>
        <p:txBody>
          <a:bodyPr/>
          <a:lstStyle/>
          <a:p>
            <a:pPr algn="l"/>
            <a:endParaRPr lang="ru-RU" dirty="0" smtClean="0"/>
          </a:p>
          <a:p>
            <a:pPr algn="l"/>
            <a:endParaRPr lang="ru-RU" dirty="0"/>
          </a:p>
          <a:p>
            <a:pPr algn="l"/>
            <a:r>
              <a:rPr lang="ru-RU" dirty="0" smtClean="0"/>
              <a:t>      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479628" y="2967335"/>
            <a:ext cx="184730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endParaRPr lang="ru-RU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7131" y="2967335"/>
            <a:ext cx="8869736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Правописание НЕ с причастиями</a:t>
            </a:r>
            <a:endParaRPr lang="ru-RU" sz="36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33504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404664"/>
            <a:ext cx="5040560" cy="62646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 smtClean="0"/>
              <a:t>(не) ответил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(не) погода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(не) веселый, а грустный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река (не) глубокая, но рыбная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окно (не)открыто 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(не)затихающая буря</a:t>
            </a:r>
          </a:p>
          <a:p>
            <a:pPr marL="0" indent="0">
              <a:buNone/>
            </a:pPr>
            <a:endParaRPr lang="ru-RU" b="1" dirty="0" smtClean="0"/>
          </a:p>
          <a:p>
            <a:pPr marL="0" indent="0">
              <a:buNone/>
            </a:pPr>
            <a:r>
              <a:rPr lang="ru-RU" b="1" dirty="0" smtClean="0"/>
              <a:t>(не)успевающий по математике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    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079160" y="435679"/>
            <a:ext cx="36478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НЕ  ОТВЕТИЛ</a:t>
            </a:r>
            <a:endParaRPr lang="ru-RU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42116" y="1212721"/>
            <a:ext cx="34925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НЕПОГОДА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043941" y="2060848"/>
            <a:ext cx="3880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НЕ ВЕСЁЛЫЙ, А  ГРУСТНЫЙ</a:t>
            </a:r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40573" y="2843919"/>
            <a:ext cx="388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РЕКА  НЕГЛУБОКАЯ,</a:t>
            </a:r>
          </a:p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НО рыбная</a:t>
            </a:r>
            <a:endParaRPr lang="ru-RU" sz="20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932040" y="3645024"/>
            <a:ext cx="3880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ОКНО  НЕ ОТКРЫТО</a:t>
            </a:r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23105" y="4541058"/>
            <a:ext cx="388065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НЕЗАТИХАЮЩАЯ БУРЯ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586366" y="5375602"/>
            <a:ext cx="4571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НЕ УСПЕВАЮЩИЙ ПО МАТЕМАТИКЕ</a:t>
            </a:r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832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357166"/>
            <a:ext cx="8572560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3367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Лингвистический диктант</a:t>
            </a:r>
          </a:p>
          <a:p>
            <a:pPr marL="514350" indent="-514350">
              <a:buAutoNum type="arabicPeriod"/>
            </a:pPr>
            <a:r>
              <a:rPr lang="ru-RU" b="1" i="1" dirty="0" smtClean="0"/>
              <a:t>НЕ пишется слитно, если причастие без не </a:t>
            </a:r>
            <a:r>
              <a:rPr lang="ru-RU" b="1" i="1" dirty="0" err="1" smtClean="0"/>
              <a:t>не</a:t>
            </a:r>
            <a:r>
              <a:rPr lang="ru-RU" b="1" i="1" dirty="0" smtClean="0"/>
              <a:t> употребляется.</a:t>
            </a:r>
          </a:p>
          <a:p>
            <a:pPr marL="514350" indent="-514350">
              <a:buAutoNum type="arabicPeriod"/>
            </a:pPr>
            <a:r>
              <a:rPr lang="ru-RU" dirty="0" smtClean="0"/>
              <a:t>НЕ пишется с полными причастиями слитно, если есть противопоставление.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b="1" i="1" dirty="0" smtClean="0"/>
              <a:t>НЕ с полными  причастиями пишется раздельно, если есть противопоставление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b="1" i="1" dirty="0" smtClean="0"/>
              <a:t>НЕ с полными с  причастиями пишется раздельно, если при причастии есть пояснительные слова.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dirty="0" smtClean="0"/>
              <a:t>НЕ с краткими причастиями пишется так же, как и с полными.</a:t>
            </a:r>
          </a:p>
          <a:p>
            <a:pPr marL="514350" indent="-514350">
              <a:buFont typeface="Arial" pitchFamily="34" charset="0"/>
              <a:buAutoNum type="arabicPeriod"/>
            </a:pPr>
            <a:endParaRPr lang="ru-RU" dirty="0" smtClean="0"/>
          </a:p>
          <a:p>
            <a:pPr marL="514350" indent="-514350">
              <a:buFont typeface="Arial" pitchFamily="34" charset="0"/>
              <a:buAutoNum type="arabicPeriod"/>
            </a:pPr>
            <a:endParaRPr lang="ru-RU" dirty="0" smtClean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541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287" y="188640"/>
            <a:ext cx="9007965" cy="6669360"/>
          </a:xfrm>
        </p:spPr>
        <p:txBody>
          <a:bodyPr/>
          <a:lstStyle/>
          <a:p>
            <a:pPr marL="0" indent="0">
              <a:buNone/>
            </a:pPr>
            <a:r>
              <a:rPr lang="ru-RU" sz="2800" dirty="0" smtClean="0"/>
              <a:t>1. Смотрю</a:t>
            </a:r>
            <a:r>
              <a:rPr lang="ru-RU" sz="2800" dirty="0"/>
              <a:t>: </a:t>
            </a:r>
            <a:r>
              <a:rPr lang="ru-RU" sz="2800" dirty="0" smtClean="0"/>
              <a:t>употребляется </a:t>
            </a:r>
            <a:r>
              <a:rPr lang="ru-RU" sz="2800" dirty="0"/>
              <a:t>ли слово </a:t>
            </a:r>
            <a:r>
              <a:rPr lang="ru-RU" sz="2800" b="1" dirty="0"/>
              <a:t>без </a:t>
            </a:r>
            <a:r>
              <a:rPr lang="ru-RU" sz="2800" b="1" dirty="0" smtClean="0"/>
              <a:t>НЕ</a:t>
            </a:r>
            <a:endParaRPr lang="ru-RU" b="1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43608" y="1196752"/>
            <a:ext cx="2042624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НЕ УПОТРЕБЛЯЕТСЯ - </a:t>
            </a:r>
          </a:p>
          <a:p>
            <a:pPr algn="ctr"/>
            <a:r>
              <a:rPr lang="ru-RU" sz="1400" b="1" dirty="0" smtClean="0">
                <a:solidFill>
                  <a:schemeClr val="tx1"/>
                </a:solidFill>
              </a:rPr>
              <a:t>ПИШУ СЛИТНО</a:t>
            </a:r>
            <a:endParaRPr lang="ru-RU" sz="1400" b="1" dirty="0">
              <a:solidFill>
                <a:schemeClr val="tx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923927" y="1196752"/>
            <a:ext cx="2806195" cy="72008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</a:rPr>
              <a:t>УПОТРЕБЛЯЕТСЯ</a:t>
            </a:r>
          </a:p>
          <a:p>
            <a:pPr algn="ctr"/>
            <a:endParaRPr lang="ru-RU" dirty="0"/>
          </a:p>
        </p:txBody>
      </p:sp>
      <p:cxnSp>
        <p:nvCxnSpPr>
          <p:cNvPr id="6" name="Прямая со стрелкой 5"/>
          <p:cNvCxnSpPr/>
          <p:nvPr/>
        </p:nvCxnSpPr>
        <p:spPr>
          <a:xfrm>
            <a:off x="3563888" y="764704"/>
            <a:ext cx="1080120" cy="36004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H="1">
            <a:off x="2483768" y="764704"/>
            <a:ext cx="1080120" cy="36004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flipH="1">
            <a:off x="2915816" y="1916832"/>
            <a:ext cx="2088232" cy="57606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67544" y="2420888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              2</a:t>
            </a:r>
            <a:r>
              <a:rPr lang="ru-RU" sz="2000" dirty="0"/>
              <a:t>. Определяю: </a:t>
            </a:r>
            <a:r>
              <a:rPr lang="ru-RU" sz="2000" b="1" dirty="0"/>
              <a:t>краткое</a:t>
            </a:r>
            <a:r>
              <a:rPr lang="ru-RU" sz="2000" dirty="0"/>
              <a:t> оно или </a:t>
            </a:r>
            <a:r>
              <a:rPr lang="ru-RU" sz="2000" b="1" dirty="0"/>
              <a:t>полное</a:t>
            </a:r>
            <a:r>
              <a:rPr lang="ru-RU" sz="2000" dirty="0"/>
              <a:t>.</a:t>
            </a:r>
          </a:p>
        </p:txBody>
      </p:sp>
      <p:cxnSp>
        <p:nvCxnSpPr>
          <p:cNvPr id="12" name="Прямая со стрелкой 11"/>
          <p:cNvCxnSpPr>
            <a:endCxn id="1034" idx="0"/>
          </p:cNvCxnSpPr>
          <p:nvPr/>
        </p:nvCxnSpPr>
        <p:spPr>
          <a:xfrm flipH="1">
            <a:off x="4572000" y="2790220"/>
            <a:ext cx="72008" cy="454114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2077536" y="2721557"/>
            <a:ext cx="1029378" cy="27569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Скругленный прямоугольник 18"/>
          <p:cNvSpPr/>
          <p:nvPr/>
        </p:nvSpPr>
        <p:spPr>
          <a:xfrm>
            <a:off x="205328" y="2909745"/>
            <a:ext cx="1872208" cy="67638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chemeClr val="tx1"/>
                </a:solidFill>
              </a:rPr>
              <a:t>ЕСТЬ -  ПИШУ РАЗДЕЛЬНО</a:t>
            </a:r>
            <a:endParaRPr lang="ru-RU" sz="1600" b="1" dirty="0">
              <a:solidFill>
                <a:schemeClr val="tx1"/>
              </a:solidFill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042116" y="3933057"/>
            <a:ext cx="1656184" cy="79208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Есть - пишу раздельно      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23" name="Прямая со стрелкой 22"/>
          <p:cNvCxnSpPr/>
          <p:nvPr/>
        </p:nvCxnSpPr>
        <p:spPr>
          <a:xfrm flipH="1">
            <a:off x="2870208" y="3571018"/>
            <a:ext cx="432048" cy="31212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>
            <a:off x="3302256" y="3571018"/>
            <a:ext cx="1593780" cy="31212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Скругленный прямоугольник 27"/>
          <p:cNvSpPr/>
          <p:nvPr/>
        </p:nvSpPr>
        <p:spPr>
          <a:xfrm>
            <a:off x="4896036" y="3649485"/>
            <a:ext cx="1656184" cy="859635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нет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23828" y="4725143"/>
            <a:ext cx="61024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 4. Смотрю: есть ли </a:t>
            </a:r>
            <a:r>
              <a:rPr lang="ru-RU" b="1" dirty="0"/>
              <a:t>пояснительное </a:t>
            </a:r>
            <a:r>
              <a:rPr lang="ru-RU" dirty="0"/>
              <a:t> </a:t>
            </a:r>
            <a:r>
              <a:rPr lang="ru-RU" dirty="0" smtClean="0"/>
              <a:t>                                                                                  слово</a:t>
            </a:r>
            <a:r>
              <a:rPr lang="ru-RU" dirty="0"/>
              <a:t>?</a:t>
            </a:r>
          </a:p>
        </p:txBody>
      </p:sp>
      <p:cxnSp>
        <p:nvCxnSpPr>
          <p:cNvPr id="30" name="Прямая со стрелкой 29"/>
          <p:cNvCxnSpPr/>
          <p:nvPr/>
        </p:nvCxnSpPr>
        <p:spPr>
          <a:xfrm flipH="1">
            <a:off x="3302256" y="5263397"/>
            <a:ext cx="715535" cy="457886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>
            <a:off x="4017791" y="5263397"/>
            <a:ext cx="1593780" cy="31212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Скругленный прямоугольник 33"/>
          <p:cNvSpPr/>
          <p:nvPr/>
        </p:nvSpPr>
        <p:spPr>
          <a:xfrm>
            <a:off x="2258140" y="5736376"/>
            <a:ext cx="1841006" cy="86097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Есть - пишу раздельно      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35" name="Скругленный прямоугольник 34"/>
          <p:cNvSpPr/>
          <p:nvPr/>
        </p:nvSpPr>
        <p:spPr>
          <a:xfrm>
            <a:off x="5611571" y="5263396"/>
            <a:ext cx="1656184" cy="1189939"/>
          </a:xfrm>
          <a:prstGeom prst="roundRect">
            <a:avLst/>
          </a:prstGeom>
          <a:ln w="5715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Нет -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пишу слитно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034" name="Прямоугольник 1033"/>
          <p:cNvSpPr/>
          <p:nvPr/>
        </p:nvSpPr>
        <p:spPr>
          <a:xfrm>
            <a:off x="2413877" y="3244334"/>
            <a:ext cx="431624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3. Смотрю: есть ли </a:t>
            </a:r>
            <a:r>
              <a:rPr lang="ru-RU" b="1" dirty="0"/>
              <a:t>противопоставление</a:t>
            </a:r>
            <a:r>
              <a:rPr lang="ru-RU" dirty="0"/>
              <a:t>?</a:t>
            </a:r>
          </a:p>
        </p:txBody>
      </p:sp>
      <p:cxnSp>
        <p:nvCxnSpPr>
          <p:cNvPr id="47" name="Прямая со стрелкой 46"/>
          <p:cNvCxnSpPr/>
          <p:nvPr/>
        </p:nvCxnSpPr>
        <p:spPr>
          <a:xfrm flipH="1">
            <a:off x="5266345" y="4550249"/>
            <a:ext cx="432048" cy="312128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488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192688"/>
          </a:xfrm>
        </p:spPr>
        <p:txBody>
          <a:bodyPr/>
          <a:lstStyle/>
          <a:p>
            <a:r>
              <a:rPr lang="ru-RU" dirty="0" smtClean="0"/>
              <a:t>Перфокарты</a:t>
            </a:r>
          </a:p>
          <a:p>
            <a:endParaRPr lang="ru-RU" dirty="0"/>
          </a:p>
          <a:p>
            <a:r>
              <a:rPr lang="ru-RU" dirty="0" smtClean="0"/>
              <a:t>А. Ответы: </a:t>
            </a:r>
            <a:r>
              <a:rPr lang="ru-RU" b="1" dirty="0" smtClean="0"/>
              <a:t>2,3,4,8</a:t>
            </a:r>
          </a:p>
          <a:p>
            <a:endParaRPr lang="ru-RU" dirty="0"/>
          </a:p>
          <a:p>
            <a:r>
              <a:rPr lang="ru-RU" dirty="0" smtClean="0"/>
              <a:t>Б. Ответы: </a:t>
            </a:r>
            <a:r>
              <a:rPr lang="ru-RU" b="1" dirty="0" smtClean="0"/>
              <a:t>2,3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3758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Г.Остер «Детские приметы и суеверия»</a:t>
            </a:r>
          </a:p>
          <a:p>
            <a:pPr marL="514350" indent="-514350">
              <a:buAutoNum type="arabicParenR"/>
            </a:pPr>
            <a:r>
              <a:rPr lang="ru-RU" dirty="0" smtClean="0"/>
              <a:t>Съевшего </a:t>
            </a:r>
            <a:r>
              <a:rPr lang="ru-RU" dirty="0" err="1" smtClean="0"/>
              <a:t>не?мытые</a:t>
            </a:r>
            <a:r>
              <a:rPr lang="ru-RU" dirty="0" smtClean="0"/>
              <a:t> овощи постигнет тяжкая участь.</a:t>
            </a:r>
          </a:p>
          <a:p>
            <a:pPr marL="514350" indent="-514350">
              <a:buAutoNum type="arabicParenR"/>
            </a:pPr>
            <a:r>
              <a:rPr lang="ru-RU" dirty="0" err="1" smtClean="0"/>
              <a:t>Не?стриже</a:t>
            </a:r>
            <a:r>
              <a:rPr lang="ru-RU" dirty="0" smtClean="0"/>
              <a:t>(</a:t>
            </a:r>
            <a:r>
              <a:rPr lang="ru-RU" dirty="0" err="1" smtClean="0"/>
              <a:t>н,нн</a:t>
            </a:r>
            <a:r>
              <a:rPr lang="ru-RU" dirty="0" smtClean="0"/>
              <a:t>)</a:t>
            </a:r>
            <a:r>
              <a:rPr lang="ru-RU" dirty="0" err="1" smtClean="0"/>
              <a:t>ые</a:t>
            </a:r>
            <a:r>
              <a:rPr lang="ru-RU" dirty="0" smtClean="0"/>
              <a:t> ногти приводят к царапинам на друзьях.</a:t>
            </a:r>
          </a:p>
          <a:p>
            <a:pPr marL="514350" indent="-514350">
              <a:buAutoNum type="arabicParenR"/>
            </a:pPr>
            <a:r>
              <a:rPr lang="ru-RU" dirty="0" err="1" smtClean="0"/>
              <a:t>Не?завяза</a:t>
            </a:r>
            <a:r>
              <a:rPr lang="ru-RU" dirty="0" smtClean="0"/>
              <a:t>(</a:t>
            </a:r>
            <a:r>
              <a:rPr lang="ru-RU" dirty="0" err="1" smtClean="0"/>
              <a:t>н,нн</a:t>
            </a:r>
            <a:r>
              <a:rPr lang="ru-RU" dirty="0" smtClean="0"/>
              <a:t>)</a:t>
            </a:r>
            <a:r>
              <a:rPr lang="ru-RU" dirty="0" err="1" smtClean="0"/>
              <a:t>ые</a:t>
            </a:r>
            <a:r>
              <a:rPr lang="ru-RU" dirty="0" smtClean="0"/>
              <a:t>, а болтающиеся шнурки – предвестники разбитого носа.</a:t>
            </a:r>
          </a:p>
          <a:p>
            <a:pPr marL="514350" indent="-514350">
              <a:buAutoNum type="arabicParenR"/>
            </a:pPr>
            <a:r>
              <a:rPr lang="ru-RU" dirty="0" err="1" smtClean="0"/>
              <a:t>Не?выуче</a:t>
            </a:r>
            <a:r>
              <a:rPr lang="ru-RU" dirty="0" smtClean="0"/>
              <a:t>(</a:t>
            </a:r>
            <a:r>
              <a:rPr lang="ru-RU" dirty="0" err="1" smtClean="0"/>
              <a:t>н,нн</a:t>
            </a:r>
            <a:r>
              <a:rPr lang="ru-RU" dirty="0" smtClean="0"/>
              <a:t>)</a:t>
            </a:r>
            <a:r>
              <a:rPr lang="ru-RU" dirty="0" err="1" smtClean="0"/>
              <a:t>ые</a:t>
            </a:r>
            <a:r>
              <a:rPr lang="ru-RU" dirty="0" smtClean="0"/>
              <a:t> уроки - к огорчению.</a:t>
            </a:r>
          </a:p>
          <a:p>
            <a:pPr marL="514350" indent="-514350">
              <a:buAutoNum type="arabicParenR"/>
            </a:pPr>
            <a:r>
              <a:rPr lang="ru-RU" dirty="0" err="1" smtClean="0"/>
              <a:t>НЕ?сказа</a:t>
            </a:r>
            <a:r>
              <a:rPr lang="ru-RU" dirty="0" smtClean="0"/>
              <a:t>(</a:t>
            </a:r>
            <a:r>
              <a:rPr lang="ru-RU" dirty="0" err="1" smtClean="0"/>
              <a:t>н,нн</a:t>
            </a:r>
            <a:r>
              <a:rPr lang="ru-RU" dirty="0" smtClean="0"/>
              <a:t>)</a:t>
            </a:r>
            <a:r>
              <a:rPr lang="ru-RU" dirty="0" err="1" smtClean="0"/>
              <a:t>ая</a:t>
            </a:r>
            <a:r>
              <a:rPr lang="ru-RU" dirty="0" smtClean="0"/>
              <a:t> тобой глупость   (не) уронит тебя в глазах товарищей.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5071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97666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Г.Остер «Детские приметы и суеверия</a:t>
            </a:r>
            <a:r>
              <a:rPr lang="ru-RU" dirty="0" smtClean="0"/>
              <a:t>»</a:t>
            </a:r>
            <a:endParaRPr lang="en-US" dirty="0" smtClean="0"/>
          </a:p>
          <a:p>
            <a:pPr marL="0" indent="0">
              <a:buNone/>
            </a:pPr>
            <a:r>
              <a:rPr lang="ru-RU" dirty="0" smtClean="0"/>
              <a:t>Проверка:</a:t>
            </a:r>
            <a:endParaRPr lang="ru-RU" dirty="0"/>
          </a:p>
          <a:p>
            <a:pPr marL="514350" indent="-514350">
              <a:buAutoNum type="arabicParenR"/>
            </a:pPr>
            <a:r>
              <a:rPr lang="ru-RU" dirty="0"/>
              <a:t>Съевшего </a:t>
            </a:r>
            <a:r>
              <a:rPr lang="ru-RU" b="1" dirty="0" smtClean="0"/>
              <a:t>не</a:t>
            </a:r>
            <a:r>
              <a:rPr lang="ru-RU" dirty="0" smtClean="0"/>
              <a:t>мытые </a:t>
            </a:r>
            <a:r>
              <a:rPr lang="ru-RU" dirty="0"/>
              <a:t>овощи постигнет тяжкая участь.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Не</a:t>
            </a:r>
            <a:r>
              <a:rPr lang="ru-RU" dirty="0" smtClean="0"/>
              <a:t>стриже</a:t>
            </a:r>
            <a:r>
              <a:rPr lang="ru-RU" b="1" dirty="0" smtClean="0"/>
              <a:t>нн</a:t>
            </a:r>
            <a:r>
              <a:rPr lang="ru-RU" dirty="0" smtClean="0"/>
              <a:t>ые </a:t>
            </a:r>
            <a:r>
              <a:rPr lang="ru-RU" dirty="0"/>
              <a:t>ногти пр</a:t>
            </a:r>
            <a:r>
              <a:rPr lang="ru-RU" b="1" dirty="0"/>
              <a:t>и</a:t>
            </a:r>
            <a:r>
              <a:rPr lang="ru-RU" dirty="0"/>
              <a:t>водят к царапинам на друзьях.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Не</a:t>
            </a:r>
            <a:r>
              <a:rPr lang="ru-RU" dirty="0" smtClean="0"/>
              <a:t> завязанные</a:t>
            </a:r>
            <a:r>
              <a:rPr lang="ru-RU" dirty="0"/>
              <a:t>, а болтающиеся шнурки – предвес</a:t>
            </a:r>
            <a:r>
              <a:rPr lang="ru-RU" b="1" dirty="0"/>
              <a:t>т</a:t>
            </a:r>
            <a:r>
              <a:rPr lang="ru-RU" dirty="0"/>
              <a:t>ники разбитого носа.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Не</a:t>
            </a:r>
            <a:r>
              <a:rPr lang="ru-RU" dirty="0" smtClean="0"/>
              <a:t>выученные </a:t>
            </a:r>
            <a:r>
              <a:rPr lang="ru-RU" dirty="0"/>
              <a:t>уроки - к огорчению.</a:t>
            </a:r>
          </a:p>
          <a:p>
            <a:pPr marL="514350" indent="-514350">
              <a:buAutoNum type="arabicParenR"/>
            </a:pPr>
            <a:r>
              <a:rPr lang="ru-RU" b="1" dirty="0" smtClean="0"/>
              <a:t>Не</a:t>
            </a:r>
            <a:r>
              <a:rPr lang="ru-RU" dirty="0" smtClean="0"/>
              <a:t> сказа</a:t>
            </a:r>
            <a:r>
              <a:rPr lang="ru-RU" b="1" dirty="0" smtClean="0"/>
              <a:t>нн</a:t>
            </a:r>
            <a:r>
              <a:rPr lang="ru-RU" dirty="0" smtClean="0"/>
              <a:t>ая </a:t>
            </a:r>
            <a:r>
              <a:rPr lang="ru-RU" dirty="0"/>
              <a:t>тобой глупость </a:t>
            </a:r>
            <a:r>
              <a:rPr lang="ru-RU" b="1" dirty="0" smtClean="0"/>
              <a:t>не</a:t>
            </a:r>
            <a:r>
              <a:rPr lang="ru-RU" dirty="0" smtClean="0"/>
              <a:t> уронит </a:t>
            </a:r>
            <a:r>
              <a:rPr lang="ru-RU" dirty="0"/>
              <a:t>тебя в глазах товарищей.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1971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19268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Г.Остер «Детские приметы и суеверия»</a:t>
            </a:r>
          </a:p>
          <a:p>
            <a:pPr marL="514350" indent="-514350">
              <a:buAutoNum type="arabicParenR"/>
            </a:pPr>
            <a:r>
              <a:rPr lang="ru-RU" dirty="0" smtClean="0"/>
              <a:t>Съевшего </a:t>
            </a:r>
            <a:r>
              <a:rPr lang="ru-RU" dirty="0" err="1" smtClean="0"/>
              <a:t>не?мытые</a:t>
            </a:r>
            <a:r>
              <a:rPr lang="ru-RU" dirty="0" smtClean="0"/>
              <a:t> овощи постигнет тяжкая участь.</a:t>
            </a:r>
          </a:p>
          <a:p>
            <a:pPr marL="514350" indent="-514350">
              <a:buAutoNum type="arabicParenR"/>
            </a:pPr>
            <a:r>
              <a:rPr lang="ru-RU" dirty="0" err="1" smtClean="0"/>
              <a:t>Не?стриже</a:t>
            </a:r>
            <a:r>
              <a:rPr lang="ru-RU" dirty="0" smtClean="0"/>
              <a:t>(</a:t>
            </a:r>
            <a:r>
              <a:rPr lang="ru-RU" dirty="0" err="1" smtClean="0"/>
              <a:t>н,нн</a:t>
            </a:r>
            <a:r>
              <a:rPr lang="ru-RU" dirty="0" smtClean="0"/>
              <a:t>)</a:t>
            </a:r>
            <a:r>
              <a:rPr lang="ru-RU" dirty="0" err="1" smtClean="0"/>
              <a:t>ые</a:t>
            </a:r>
            <a:r>
              <a:rPr lang="ru-RU" dirty="0" smtClean="0"/>
              <a:t> ногти приводят к царапинам на друзьях.</a:t>
            </a:r>
          </a:p>
          <a:p>
            <a:pPr marL="514350" indent="-514350">
              <a:buAutoNum type="arabicParenR"/>
            </a:pPr>
            <a:r>
              <a:rPr lang="ru-RU" dirty="0" err="1" smtClean="0"/>
              <a:t>Не?завяза</a:t>
            </a:r>
            <a:r>
              <a:rPr lang="ru-RU" dirty="0" smtClean="0"/>
              <a:t>(</a:t>
            </a:r>
            <a:r>
              <a:rPr lang="ru-RU" dirty="0" err="1" smtClean="0"/>
              <a:t>н,нн</a:t>
            </a:r>
            <a:r>
              <a:rPr lang="ru-RU" dirty="0" smtClean="0"/>
              <a:t>)</a:t>
            </a:r>
            <a:r>
              <a:rPr lang="ru-RU" dirty="0" err="1" smtClean="0"/>
              <a:t>ые</a:t>
            </a:r>
            <a:r>
              <a:rPr lang="ru-RU" dirty="0" smtClean="0"/>
              <a:t>, а болтающиеся шнурки – предвестники разбитого носа.</a:t>
            </a:r>
          </a:p>
          <a:p>
            <a:pPr marL="514350" indent="-514350">
              <a:buAutoNum type="arabicParenR"/>
            </a:pPr>
            <a:r>
              <a:rPr lang="ru-RU" dirty="0" err="1" smtClean="0"/>
              <a:t>Не?выуче</a:t>
            </a:r>
            <a:r>
              <a:rPr lang="ru-RU" dirty="0" smtClean="0"/>
              <a:t>(</a:t>
            </a:r>
            <a:r>
              <a:rPr lang="ru-RU" dirty="0" err="1" smtClean="0"/>
              <a:t>н,нн</a:t>
            </a:r>
            <a:r>
              <a:rPr lang="ru-RU" dirty="0" smtClean="0"/>
              <a:t>)</a:t>
            </a:r>
            <a:r>
              <a:rPr lang="ru-RU" dirty="0" err="1" smtClean="0"/>
              <a:t>ые</a:t>
            </a:r>
            <a:r>
              <a:rPr lang="ru-RU" dirty="0" smtClean="0"/>
              <a:t> уроки - к огорчению.</a:t>
            </a:r>
          </a:p>
          <a:p>
            <a:pPr marL="514350" indent="-514350">
              <a:buAutoNum type="arabicParenR"/>
            </a:pPr>
            <a:r>
              <a:rPr lang="ru-RU" dirty="0" err="1" smtClean="0"/>
              <a:t>НЕ?сказа</a:t>
            </a:r>
            <a:r>
              <a:rPr lang="ru-RU" dirty="0" smtClean="0"/>
              <a:t>(</a:t>
            </a:r>
            <a:r>
              <a:rPr lang="ru-RU" dirty="0" err="1" smtClean="0"/>
              <a:t>н,нн</a:t>
            </a:r>
            <a:r>
              <a:rPr lang="ru-RU" dirty="0" smtClean="0"/>
              <a:t>)</a:t>
            </a:r>
            <a:r>
              <a:rPr lang="ru-RU" dirty="0" err="1" smtClean="0"/>
              <a:t>ая</a:t>
            </a:r>
            <a:r>
              <a:rPr lang="ru-RU" dirty="0" smtClean="0"/>
              <a:t> тобой глупость   (не) уронит тебя в глазах товарищей.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9217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251</TotalTime>
  <Words>348</Words>
  <Application>Microsoft Office PowerPoint</Application>
  <PresentationFormat>Экран (4:3)</PresentationFormat>
  <Paragraphs>70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Admin</cp:lastModifiedBy>
  <cp:revision>26</cp:revision>
  <cp:lastPrinted>2014-02-16T09:14:47Z</cp:lastPrinted>
  <dcterms:created xsi:type="dcterms:W3CDTF">2014-02-15T16:44:25Z</dcterms:created>
  <dcterms:modified xsi:type="dcterms:W3CDTF">2014-02-17T18:10:45Z</dcterms:modified>
</cp:coreProperties>
</file>