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58" r:id="rId4"/>
    <p:sldId id="268" r:id="rId5"/>
    <p:sldId id="265" r:id="rId6"/>
    <p:sldId id="261" r:id="rId7"/>
    <p:sldId id="269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58E0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n The Mo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214282" y="4429132"/>
            <a:ext cx="2357454" cy="2286016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Учитель географии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Феоктистова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Ирина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Александровна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old\Мои документы\Мои рисунки\Разное-разное\фоторамки\рамки\c200109bc97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5000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 картах  ученики находят страны,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Материки и океаны, 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Ущелья и вершины гор,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Свой расширяя кругозор.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 ископаемых полезных,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Где сколько нефти, руд железных, 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 где какой есть водоём - 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От  Ирины Александровны всё  это узнаём.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 descr="PICT00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33505"/>
            <a:ext cx="4143372" cy="5524495"/>
          </a:xfrm>
          <a:prstGeom prst="dodec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old\Мои документы\Мои рисунки\Разное-разное\фоторамки\рамки\рамки 1\дев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208297" cy="6858000"/>
          </a:xfrm>
          <a:prstGeom prst="rect">
            <a:avLst/>
          </a:prstGeom>
          <a:noFill/>
        </p:spPr>
      </p:pic>
      <p:pic>
        <p:nvPicPr>
          <p:cNvPr id="11" name="Рисунок 10" descr="фото  телефон 0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50871">
            <a:off x="5764903" y="3168913"/>
            <a:ext cx="2720970" cy="2040728"/>
          </a:xfrm>
          <a:prstGeom prst="rect">
            <a:avLst/>
          </a:prstGeom>
        </p:spPr>
      </p:pic>
      <p:pic>
        <p:nvPicPr>
          <p:cNvPr id="12" name="Рисунок 11" descr="фото  телефон 0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05926">
            <a:off x="2821410" y="3284667"/>
            <a:ext cx="2019330" cy="2874979"/>
          </a:xfrm>
          <a:prstGeom prst="rect">
            <a:avLst/>
          </a:prstGeom>
        </p:spPr>
      </p:pic>
      <p:pic>
        <p:nvPicPr>
          <p:cNvPr id="15" name="Рисунок 14" descr="PICT007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22092">
            <a:off x="2709806" y="692377"/>
            <a:ext cx="2928926" cy="219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izhegorodce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484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3042" y="500042"/>
            <a:ext cx="4572000" cy="4431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Мои увлечения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Профессиональные:</a:t>
            </a:r>
            <a:endParaRPr lang="ru-RU" i="1" u="sng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освоение современных            образовательных  и телекоммуникационных технологий.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u="sng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Непрофессиональные.</a:t>
            </a:r>
            <a:endParaRPr lang="ru-RU" sz="1200" i="1" u="sng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Путешествовать,   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выращивать цветы на даче, 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ходить за грибами,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устраивать семейные праздники, 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слушать музыку, 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наслаждаться жизнью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old\Мои документы\Мои рисунки\Разное-разное\фоторамки\рамки\рамки 1\Рыб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862" cy="6858000"/>
          </a:xfrm>
          <a:prstGeom prst="rect">
            <a:avLst/>
          </a:prstGeom>
          <a:noFill/>
        </p:spPr>
      </p:pic>
      <p:sp>
        <p:nvSpPr>
          <p:cNvPr id="6" name="10-конечная звезда 5"/>
          <p:cNvSpPr/>
          <p:nvPr/>
        </p:nvSpPr>
        <p:spPr>
          <a:xfrm>
            <a:off x="3643306" y="714356"/>
            <a:ext cx="4643470" cy="5286412"/>
          </a:xfrm>
          <a:prstGeom prst="star10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Это Вы нас так учили: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вот - 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Австралия, вот - Чили.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Здесь без шума и от скуки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аборигены съели Кука.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Скучен мир без путешествий,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приключений, происшествий,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турист идет недаром в Альпы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и Килиманджаро!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Знаем точно, что походы -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Это Ваше,  Ирина 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Александровна, хобби!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old\Мои документы\Мои рисунки\Разное-разное\фоторамки\рамки\рамки для шопа\1191013412_frame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434"/>
          </a:xfrm>
          <a:prstGeom prst="rect">
            <a:avLst/>
          </a:prstGeom>
          <a:noFill/>
        </p:spPr>
      </p:pic>
      <p:pic>
        <p:nvPicPr>
          <p:cNvPr id="5" name="Рисунок 4" descr="SP_A02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34145">
            <a:off x="1746264" y="1088554"/>
            <a:ext cx="4036257" cy="3632631"/>
          </a:xfrm>
          <a:prstGeom prst="ellipse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500562" y="5943600"/>
            <a:ext cx="4643438" cy="914400"/>
          </a:xfrm>
          <a:prstGeom prst="roundRect">
            <a:avLst>
              <a:gd name="adj" fmla="val 18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В. Леви	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"Не огорчайся по поводу того, чего у тебя нет. Радуйся по поводу того, что у тебя есть."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голуб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Облако 12"/>
          <p:cNvSpPr/>
          <p:nvPr/>
        </p:nvSpPr>
        <p:spPr>
          <a:xfrm>
            <a:off x="0" y="0"/>
            <a:ext cx="3500462" cy="171451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>
            <a:off x="7000892" y="4214818"/>
            <a:ext cx="2000264" cy="1428760"/>
          </a:xfrm>
          <a:prstGeom prst="teardrop">
            <a:avLst/>
          </a:prstGeom>
          <a:solidFill>
            <a:srgbClr val="58E06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rot="20479475">
            <a:off x="333998" y="5219304"/>
            <a:ext cx="4200692" cy="992275"/>
          </a:xfrm>
          <a:prstGeom prst="roundRect">
            <a:avLst/>
          </a:prstGeom>
          <a:solidFill>
            <a:srgbClr val="58E0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Делай,  что   должен,  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свершится,  чему суждено. </a:t>
            </a:r>
          </a:p>
        </p:txBody>
      </p:sp>
      <p:sp>
        <p:nvSpPr>
          <p:cNvPr id="6" name="Лента лицом вверх 5"/>
          <p:cNvSpPr/>
          <p:nvPr/>
        </p:nvSpPr>
        <p:spPr>
          <a:xfrm>
            <a:off x="3786182" y="285728"/>
            <a:ext cx="5214974" cy="1500198"/>
          </a:xfrm>
          <a:prstGeom prst="ribbon2">
            <a:avLst/>
          </a:prstGeom>
          <a:solidFill>
            <a:srgbClr val="FFFF00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МОИ ДЕВИЗЫ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143116"/>
            <a:ext cx="3357586" cy="170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demenko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008" y="2285992"/>
            <a:ext cx="3071834" cy="1428760"/>
          </a:xfrm>
          <a:prstGeom prst="roundRect">
            <a:avLst/>
          </a:prstGeom>
        </p:spPr>
      </p:pic>
      <p:pic>
        <p:nvPicPr>
          <p:cNvPr id="10" name="Рисунок 9" descr="nizhegorodce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58082" y="4500570"/>
            <a:ext cx="1428760" cy="857256"/>
          </a:xfrm>
          <a:prstGeom prst="roundRect">
            <a:avLst/>
          </a:prstGeom>
        </p:spPr>
      </p:pic>
      <p:pic>
        <p:nvPicPr>
          <p:cNvPr id="12" name="Рисунок 11" descr="tulin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7158" y="500042"/>
            <a:ext cx="2786042" cy="64294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Фото 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912"/>
            <a:ext cx="7429520" cy="684908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siholog.school-13.edusite.ru/images/risunok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-500090"/>
            <a:ext cx="2643206" cy="2436707"/>
          </a:xfrm>
          <a:prstGeom prst="rect">
            <a:avLst/>
          </a:prstGeom>
          <a:noFill/>
        </p:spPr>
      </p:pic>
      <p:pic>
        <p:nvPicPr>
          <p:cNvPr id="1028" name="Picture 4" descr="http://psiholog.school-13.edusite.ru/images/risunok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3" y="4439631"/>
            <a:ext cx="2143108" cy="2418370"/>
          </a:xfrm>
          <a:prstGeom prst="rect">
            <a:avLst/>
          </a:prstGeom>
          <a:noFill/>
        </p:spPr>
      </p:pic>
      <p:pic>
        <p:nvPicPr>
          <p:cNvPr id="1030" name="Picture 6" descr="http://psiholog.school-13.edusite.ru/images/image00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4013587"/>
            <a:ext cx="2214578" cy="2844414"/>
          </a:xfrm>
          <a:prstGeom prst="rect">
            <a:avLst/>
          </a:prstGeom>
          <a:noFill/>
        </p:spPr>
      </p:pic>
      <p:pic>
        <p:nvPicPr>
          <p:cNvPr id="1032" name="Picture 8" descr="http://psiholog.school-13.edusite.ru/images/image02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448804"/>
            <a:ext cx="2747975" cy="304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159</Words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</cp:revision>
  <dcterms:modified xsi:type="dcterms:W3CDTF">2014-01-10T04:44:02Z</dcterms:modified>
</cp:coreProperties>
</file>