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9" r:id="rId11"/>
    <p:sldId id="270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B1FF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8A7200CA-AC71-4BA7-B12A-393579972477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1EBCB252-0FB6-49F4-A828-96D600CD1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M:\&#1087;&#1088;&#1080;&#1090;&#1103;&#1078;&#1072;&#1090;&#1077;&#1083;&#1100;&#1085;&#1099;&#1077;%20&#1087;&#1088;&#1080;&#1083;&#1072;&#1075;&#1072;&#1090;&#1077;&#1083;&#1100;&#1085;&#1099;&#1077;\&#1079;&#1074;&#1091;&#1082;&#1080;%20&#1083;&#1077;&#1089;&#1072;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91;&#1088;&#1086;&#1082;&#1080;\6%20&#1082;&#1083;&#1072;&#1089;&#1089;\&#1087;&#1088;&#1080;&#1083;&#1072;&#1075;&#1072;&#1090;&#1077;&#1083;&#1100;&#1085;&#1086;&#1077;\&#1087;&#1088;&#1080;&#1090;&#1103;&#1078;&#1072;&#1090;&#1077;&#1083;&#1100;&#1085;&#1099;&#1077;%20&#1087;&#1088;&#1080;&#1083;&#1072;&#1075;&#1072;&#1090;&#1077;&#1083;&#1100;&#1085;&#1099;&#1077;\&#1079;&#1074;&#1091;&#1082;&#1080;%20&#1083;&#1077;&#1089;&#1072;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в 6 классе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Притяжательные прилагательные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Учитель русского языка  и литературы  МБОУ СОШ №22 Краснодарского края Темрюкского района</a:t>
            </a:r>
          </a:p>
          <a:p>
            <a:r>
              <a:rPr lang="ru-RU" sz="2000" dirty="0" smtClean="0"/>
              <a:t>Радюшкина Галина Владимировна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письмо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69114414_1294780303_49316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71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14612" y="1428736"/>
            <a:ext cx="54292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Верблюжья колючка, проворные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ткачи, лебяжий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пух, радужная пара,   тетин совет,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молочный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кисель, объездной путь, отцов ремень,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храбрая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дружина,  предрассветный час, волчий аппетит, волчий хвост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00563" y="285729"/>
            <a:ext cx="2043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22" name="Рисунок 6" descr="school22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286250"/>
            <a:ext cx="1285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ан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52738"/>
            <a:ext cx="1343025" cy="122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54106E-7 C -0.21285 0.27504 -0.42535 0.55008 -0.43767 0.4719 C -0.45 0.39371 -0.22292 -0.46194 -0.07413 -0.46865 C 0.07448 -0.47536 0.38194 0.42239 0.45538 0.43118 C 0.52882 0.43998 0.5066 -0.4129 0.36701 -0.41545 C 0.22743 -0.41799 -0.38976 0.29424 -0.38229 0.41546 C -0.37483 0.53667 0.27951 0.32964 0.41163 0.31205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0.0044 C 0.49444 -0.27029 0.31007 -0.50774 0.06285 -0.52439 C -0.17344 -0.5445 -0.39392 -0.36046 -0.40851 -0.09387 C -0.42691 0.15168 -0.27257 0.38174 -0.05104 0.39792 C 0.15104 0.41041 0.34306 0.25827 0.35781 0.02937 C 0.3724 -0.17965 0.2434 -0.37687 0.05573 -0.39352 C -0.11753 -0.40531 -0.28021 -0.27815 -0.29097 -0.08578 C -0.30174 0.08625 -0.19896 0.25434 -0.04392 0.26266 C 0.09618 0.27515 0.22865 0.17665 0.24028 0.02058 C 0.24722 -0.11838 0.16979 -0.25387 0.04809 -0.26289 C -0.05851 -0.27029 -0.16563 -0.19607 -0.17344 -0.07722 C -0.18021 0.02521 -0.12517 0.12324 -0.03611 0.13156 C 0.0375 0.13943 0.11458 0.0948 0.1184 0.01249 C 0.12569 -0.05318 0.09618 -0.12277 0.04132 -0.13086 C -0.00382 -0.13086 -0.04774 -0.11514 -0.05469 -0.06959 C -0.05851 -0.04046 -0.05104 -0.01179 -0.02917 -3.87283E-6 C -0.0184 0.0044 -0.01076 0.0044 2.77778E-7 -3.87283E-6 " pathEditMode="relative" rAng="0" ptsTypes="fffffffffffffffff">
                                      <p:cBhvr>
                                        <p:cTn id="9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75989E-7 L -0.37795 0.40921 " pathEditMode="relative" ptsTypes="AA">
                                      <p:cBhvr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0.40921 L -0.02361 -0.41961 " pathEditMode="relative" ptsTypes="AA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41961 L 0.41736 0.34629 " pathEditMode="relative" ptsTypes="AA">
                                      <p:cBhvr>
                                        <p:cTn id="1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56 0.01711 L -0.37795 -0.419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100" dirty="0" smtClean="0"/>
              <a:t>Употребление  </a:t>
            </a:r>
            <a:r>
              <a:rPr lang="ru-RU" sz="3100" dirty="0"/>
              <a:t>притяжательных прилагательных в переносном </a:t>
            </a:r>
            <a:r>
              <a:rPr lang="ru-RU" sz="3100" dirty="0" smtClean="0"/>
              <a:t>значении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Он обладал собачьим чутьём.</a:t>
            </a:r>
          </a:p>
          <a:p>
            <a:r>
              <a:rPr lang="ru-RU" dirty="0"/>
              <a:t>Дрожит, как заячий хвост.</a:t>
            </a:r>
          </a:p>
          <a:p>
            <a:r>
              <a:rPr lang="ru-RU" dirty="0"/>
              <a:t>Хватка у него была просто волчья.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357718" cy="4614882"/>
          </a:xfrm>
        </p:spPr>
        <p:txBody>
          <a:bodyPr/>
          <a:lstStyle/>
          <a:p>
            <a:r>
              <a:rPr lang="ru-RU" sz="2400" dirty="0"/>
              <a:t>Лисья хитрость, </a:t>
            </a:r>
            <a:endParaRPr lang="ru-RU" sz="2400" dirty="0" smtClean="0"/>
          </a:p>
          <a:p>
            <a:r>
              <a:rPr lang="ru-RU" sz="2400" dirty="0" smtClean="0"/>
              <a:t>заячья трусость,</a:t>
            </a:r>
          </a:p>
          <a:p>
            <a:r>
              <a:rPr lang="ru-RU" sz="2400" dirty="0" smtClean="0"/>
              <a:t>медвежья </a:t>
            </a:r>
            <a:r>
              <a:rPr lang="ru-RU" sz="2400" dirty="0"/>
              <a:t>неуклюжесть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волчий </a:t>
            </a:r>
            <a:r>
              <a:rPr lang="ru-RU" sz="2400" dirty="0" smtClean="0"/>
              <a:t>аппетит,</a:t>
            </a:r>
          </a:p>
          <a:p>
            <a:r>
              <a:rPr lang="ru-RU" sz="2400" dirty="0" smtClean="0"/>
              <a:t>собачий </a:t>
            </a:r>
            <a:r>
              <a:rPr lang="ru-RU" sz="2400" dirty="0"/>
              <a:t>нюх, </a:t>
            </a:r>
            <a:endParaRPr lang="ru-RU" sz="2400" dirty="0" smtClean="0"/>
          </a:p>
          <a:p>
            <a:r>
              <a:rPr lang="ru-RU" sz="2400" dirty="0" smtClean="0"/>
              <a:t>по </a:t>
            </a:r>
            <a:r>
              <a:rPr lang="ru-RU" sz="2400" dirty="0"/>
              <a:t>щучьему </a:t>
            </a:r>
            <a:r>
              <a:rPr lang="ru-RU" sz="2400" dirty="0" smtClean="0"/>
              <a:t>велению,</a:t>
            </a:r>
          </a:p>
          <a:p>
            <a:r>
              <a:rPr lang="ru-RU" sz="2400" dirty="0" smtClean="0"/>
              <a:t>цыплячья душонка</a:t>
            </a:r>
            <a:endParaRPr lang="ru-RU" sz="2400" dirty="0"/>
          </a:p>
          <a:p>
            <a:endParaRPr lang="ru-RU" sz="2000" i="1" dirty="0" smtClean="0"/>
          </a:p>
          <a:p>
            <a:pPr>
              <a:buNone/>
            </a:pPr>
            <a:r>
              <a:rPr lang="ru-RU" sz="2400" b="1" i="1" dirty="0" smtClean="0"/>
              <a:t>Как называются такие </a:t>
            </a:r>
          </a:p>
          <a:p>
            <a:pPr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                        словосочетания?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Синтаксический разбор предложения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На </a:t>
            </a:r>
            <a:r>
              <a:rPr lang="ru-RU" i="1" dirty="0"/>
              <a:t>свист откликнулись десятки птичьих голосов, и соловьиный раскат пронёсся по зарослям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2530" name="Picture 2" descr="http://www.stihi.ru/pics/2012/04/29/1688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214686"/>
            <a:ext cx="4702458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вуки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какие вопросы отвечают прилагательные данного предложения?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каком значении они употреблены?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52    упражнение 299 </a:t>
            </a:r>
          </a:p>
          <a:p>
            <a:r>
              <a:rPr lang="ru-RU" dirty="0" smtClean="0"/>
              <a:t>Повторить правописание Ь и Ъ в разных частях слова</a:t>
            </a:r>
            <a:endParaRPr lang="ru-RU" dirty="0"/>
          </a:p>
        </p:txBody>
      </p:sp>
      <p:pic>
        <p:nvPicPr>
          <p:cNvPr id="4" name="Picture 8" descr="2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39608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 изученное!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прилагательные называются качественными? Приведите пример.</a:t>
            </a:r>
          </a:p>
          <a:p>
            <a:r>
              <a:rPr lang="ru-RU" dirty="0" smtClean="0"/>
              <a:t>Какие прилагательные называются относительными? Приведите пример.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2849796" cy="2635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299175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Образуйте  </a:t>
            </a:r>
            <a:r>
              <a:rPr lang="ru-RU" dirty="0"/>
              <a:t>степени сравнения прилагательных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000" b="1" dirty="0" smtClean="0"/>
              <a:t>близкий                   </a:t>
            </a:r>
            <a:r>
              <a:rPr lang="ru-RU" sz="4000" b="1" dirty="0"/>
              <a:t>приятный</a:t>
            </a:r>
          </a:p>
          <a:p>
            <a:r>
              <a:rPr lang="ru-RU" sz="4000" b="1" dirty="0"/>
              <a:t>ужасный                   </a:t>
            </a:r>
            <a:r>
              <a:rPr lang="ru-RU" sz="4000" b="1" dirty="0" smtClean="0"/>
              <a:t>душистый</a:t>
            </a:r>
            <a:endParaRPr lang="ru-RU" sz="4000" b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876"/>
            <a:ext cx="3319728" cy="3034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Синтаксический разбор предложения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i="1" dirty="0" smtClean="0"/>
              <a:t>Вставьте пропущенные буквы и знаки препинания</a:t>
            </a:r>
          </a:p>
          <a:p>
            <a:endParaRPr lang="ru-RU" dirty="0" smtClean="0"/>
          </a:p>
          <a:p>
            <a:pPr>
              <a:buNone/>
            </a:pPr>
            <a:r>
              <a:rPr lang="en-US" sz="4000" b="1" dirty="0" smtClean="0"/>
              <a:t>   </a:t>
            </a:r>
            <a:r>
              <a:rPr lang="ru-RU" sz="4000" b="1" dirty="0" smtClean="0"/>
              <a:t>Яркие </a:t>
            </a:r>
            <a:r>
              <a:rPr lang="ru-RU" sz="4000" b="1" dirty="0"/>
              <a:t>игрушки </a:t>
            </a:r>
            <a:r>
              <a:rPr lang="ru-RU" sz="4000" b="1" dirty="0" err="1" smtClean="0"/>
              <a:t>укр</a:t>
            </a:r>
            <a:r>
              <a:rPr lang="ru-RU" sz="4000" b="1" dirty="0" smtClean="0"/>
              <a:t>…шали ёлку</a:t>
            </a:r>
            <a:r>
              <a:rPr lang="en-US" sz="4000" b="1" dirty="0" smtClean="0"/>
              <a:t> </a:t>
            </a:r>
            <a:r>
              <a:rPr lang="ru-RU" sz="4000" b="1" dirty="0" smtClean="0"/>
              <a:t> </a:t>
            </a:r>
            <a:r>
              <a:rPr lang="ru-RU" sz="4000" b="1" dirty="0"/>
              <a:t>и от них в </a:t>
            </a:r>
            <a:r>
              <a:rPr lang="ru-RU" sz="4000" b="1" dirty="0" smtClean="0"/>
              <a:t>комн…ту </a:t>
            </a:r>
            <a:r>
              <a:rPr lang="ru-RU" sz="4000" b="1" dirty="0"/>
              <a:t>будто лился </a:t>
            </a:r>
            <a:r>
              <a:rPr lang="ru-RU" sz="4000" b="1" dirty="0" smtClean="0"/>
              <a:t>в…</a:t>
            </a:r>
            <a:r>
              <a:rPr lang="ru-RU" sz="4000" b="1" dirty="0" err="1" smtClean="0"/>
              <a:t>сёлый</a:t>
            </a:r>
            <a:r>
              <a:rPr lang="ru-RU" sz="4000" b="1" dirty="0" smtClean="0"/>
              <a:t> </a:t>
            </a:r>
            <a:r>
              <a:rPr lang="ru-RU" sz="4000" b="1" dirty="0"/>
              <a:t>свет.</a:t>
            </a:r>
          </a:p>
          <a:p>
            <a:endParaRPr lang="ru-RU" dirty="0"/>
          </a:p>
        </p:txBody>
      </p:sp>
      <p:pic>
        <p:nvPicPr>
          <p:cNvPr id="3074" name="Picture 2" descr="http://fotoramochki.com/fon/zima/fony_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14488"/>
            <a:ext cx="3571900" cy="504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Орфографическая диктовка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286280" cy="53578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 раскидистой сосной, расположиться на ночлег, в пламени огня, замирать от восхищения, расстилается туман, город преобразился, причудливые очертания, в прибрежной зелени, обаятельная девчонка.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7410" name="Picture 2" descr="http://uploads1.wikipaintings.org/images/ivan-shishkin/pine-without-the-sun-mary-howe-1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786314" y="1142984"/>
            <a:ext cx="4000529" cy="5487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71736" y="1357298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786322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4429132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071942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364331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3286124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2857496"/>
            <a:ext cx="2143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250030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250030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2143116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1714488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5929330"/>
            <a:ext cx="21431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5572140"/>
            <a:ext cx="14287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57554" y="5214950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1538" y="5214950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письмо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7750" y="500063"/>
            <a:ext cx="2274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Третье лишнее</a:t>
            </a:r>
          </a:p>
        </p:txBody>
      </p:sp>
      <p:pic>
        <p:nvPicPr>
          <p:cNvPr id="4" name="Рисунок 3" descr="9ef15a0a9ba0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00125"/>
            <a:ext cx="19764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ost-7-121733067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000125"/>
            <a:ext cx="2006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1764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1000125"/>
            <a:ext cx="233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0" y="2571744"/>
            <a:ext cx="1785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Гусиная кормушка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7620" y="2571750"/>
            <a:ext cx="17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Гусиная походка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57950" y="2571751"/>
            <a:ext cx="1493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Январское утро</a:t>
            </a:r>
          </a:p>
        </p:txBody>
      </p:sp>
      <p:pic>
        <p:nvPicPr>
          <p:cNvPr id="10" name="Рисунок 9" descr="f_1867416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2928938"/>
            <a:ext cx="20320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_7957_f084be36_X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2928938"/>
            <a:ext cx="2357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76999005_large_03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8" y="2928938"/>
            <a:ext cx="2214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00188" y="4286257"/>
            <a:ext cx="1357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Лисья нора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9058" y="4286256"/>
            <a:ext cx="1643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Лисий характер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29388" y="4286250"/>
            <a:ext cx="1481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Приречный луг</a:t>
            </a:r>
          </a:p>
        </p:txBody>
      </p:sp>
      <p:pic>
        <p:nvPicPr>
          <p:cNvPr id="17" name="Рисунок 16" descr="DSC_0630_web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88" y="4643438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jpeg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63" y="4643438"/>
            <a:ext cx="23574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00500" y="6215082"/>
            <a:ext cx="1643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Волчий аппетит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72264" y="621508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Папин взгляд</a:t>
            </a:r>
          </a:p>
        </p:txBody>
      </p:sp>
      <p:pic>
        <p:nvPicPr>
          <p:cNvPr id="21" name="Рисунок 20" descr="7791065671481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25" y="4643438"/>
            <a:ext cx="20716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71624" y="6143644"/>
            <a:ext cx="13573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Волчья стая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  <p:bldP spid="14" grpId="0"/>
      <p:bldP spid="16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учебником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Прочитайте § 52</a:t>
            </a:r>
          </a:p>
          <a:p>
            <a:r>
              <a:rPr lang="ru-RU" dirty="0" smtClean="0"/>
              <a:t>Что обозначают притяжательные прилагательные?</a:t>
            </a:r>
          </a:p>
          <a:p>
            <a:r>
              <a:rPr lang="ru-RU" dirty="0" smtClean="0"/>
              <a:t>Какие суффиксы они имеют?</a:t>
            </a:r>
          </a:p>
          <a:p>
            <a:r>
              <a:rPr lang="ru-RU" dirty="0" smtClean="0"/>
              <a:t>Какие окончания имеют притяжательные прилагательные?</a:t>
            </a:r>
            <a:endParaRPr lang="ru-RU" dirty="0"/>
          </a:p>
        </p:txBody>
      </p:sp>
      <p:pic>
        <p:nvPicPr>
          <p:cNvPr id="12" name="Содержимое 11" descr="0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786182" y="3805674"/>
            <a:ext cx="2590802" cy="1766456"/>
          </a:xfrm>
          <a:prstGeom prst="flowChartMagneticTape">
            <a:avLst/>
          </a:prstGeom>
        </p:spPr>
      </p:pic>
      <p:pic>
        <p:nvPicPr>
          <p:cNvPr id="10" name="Рисунок 9" descr="68644346_foto_hare_rabbit_2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1214423"/>
            <a:ext cx="2250297" cy="1500198"/>
          </a:xfrm>
          <a:prstGeom prst="ellipse">
            <a:avLst/>
          </a:prstGeom>
        </p:spPr>
      </p:pic>
      <p:pic>
        <p:nvPicPr>
          <p:cNvPr id="11" name="Рисунок 10" descr="kurbanlk_koyun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2285992"/>
            <a:ext cx="2571768" cy="1851919"/>
          </a:xfrm>
          <a:prstGeom prst="teardrop">
            <a:avLst/>
          </a:prstGeom>
        </p:spPr>
      </p:pic>
      <p:pic>
        <p:nvPicPr>
          <p:cNvPr id="13" name="Рисунок 12" descr="normal_она_медвеД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6578" y="4857760"/>
            <a:ext cx="2092895" cy="157163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Просклоняйте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щучья пасть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заячьи уши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птичье </a:t>
            </a:r>
            <a:r>
              <a:rPr lang="ru-RU" sz="3200" b="1" dirty="0"/>
              <a:t>оперение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iamnot.ru/wp-content/uploads/2011/07/p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28736"/>
            <a:ext cx="2857520" cy="1310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6" name="Picture 4" descr="http://animaljpg.ru/image/www_animaljpg_ru-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357430"/>
            <a:ext cx="2667018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8" name="Picture 6" descr="http://www.behagen.ru/files/images/013_sm-4e778103097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214818"/>
            <a:ext cx="2968977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Замените  </a:t>
            </a:r>
            <a:r>
              <a:rPr lang="ru-RU" sz="2800" dirty="0"/>
              <a:t>существительные притяжательными прилагательными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уши волка и зайца – </a:t>
            </a:r>
          </a:p>
          <a:p>
            <a:r>
              <a:rPr lang="ru-RU" dirty="0"/>
              <a:t>лапы лисы и белки – </a:t>
            </a:r>
          </a:p>
          <a:p>
            <a:r>
              <a:rPr lang="ru-RU" dirty="0"/>
              <a:t>хвост павлина и вороны – </a:t>
            </a:r>
          </a:p>
          <a:p>
            <a:r>
              <a:rPr lang="ru-RU" dirty="0"/>
              <a:t>глаза папы, бабушки –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://animaljpg.ru/image/www_animaljpg_ru-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357298"/>
            <a:ext cx="2476516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6" name="Picture 2" descr="http://miranimashek.com/_ph/158/2/486219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428868"/>
            <a:ext cx="2381267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8" name="Picture 4" descr="http://animalworld.com.ua/images/2010/February/Bird/Pavo/Pavo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71942"/>
            <a:ext cx="3473046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0" name="Picture 6" descr="http://oboi.kards.qip.ru/images/wallpaper/e2/de/188130_1024_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4375554"/>
            <a:ext cx="2738455" cy="2053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12" name="Picture 8" descr="http://go2.imgsmail.ru/imgpreview?key=http%3A//uld10.odnoklassniki.ru/getImage%3FphotoId%3D447557558687%26photoType%3D0&amp;mb=imgdb_preview_16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714884"/>
            <a:ext cx="2337312" cy="1902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фисное и слитное написание сложных прилагательных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Дефисное и слитное написание сложных прилагательных</Template>
  <TotalTime>93</TotalTime>
  <Words>316</Words>
  <Application>Microsoft Office PowerPoint</Application>
  <PresentationFormat>Экран (4:3)</PresentationFormat>
  <Paragraphs>65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Дефисное и слитное написание сложных прилагательных</vt:lpstr>
      <vt:lpstr>Урок в 6 классе  Притяжательные прилагательные  </vt:lpstr>
      <vt:lpstr>Повторим изученное!</vt:lpstr>
      <vt:lpstr>Образуйте  степени сравнения прилагательных</vt:lpstr>
      <vt:lpstr>Синтаксический разбор предложения</vt:lpstr>
      <vt:lpstr>Орфографическая диктовка</vt:lpstr>
      <vt:lpstr>Слайд 6</vt:lpstr>
      <vt:lpstr>Работа с учебником</vt:lpstr>
      <vt:lpstr>Просклоняйте </vt:lpstr>
      <vt:lpstr>Замените  существительные притяжательными прилагательными</vt:lpstr>
      <vt:lpstr>Слайд 10</vt:lpstr>
      <vt:lpstr>Слайд 11</vt:lpstr>
      <vt:lpstr>Употребление  притяжательных прилагательных в переносном значении</vt:lpstr>
      <vt:lpstr>Синтаксический разбор предложения </vt:lpstr>
      <vt:lpstr>Итог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Пятнадцатое января </dc:title>
  <dc:creator>Admin</dc:creator>
  <cp:lastModifiedBy>Admin</cp:lastModifiedBy>
  <cp:revision>42</cp:revision>
  <dcterms:created xsi:type="dcterms:W3CDTF">2014-01-14T16:55:25Z</dcterms:created>
  <dcterms:modified xsi:type="dcterms:W3CDTF">2014-02-16T18:32:00Z</dcterms:modified>
</cp:coreProperties>
</file>