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B912105-B194-4C4E-856C-A0ADA51319F0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3138425-A5AD-46F0-8A72-508BC69F77E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0134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12105-B194-4C4E-856C-A0ADA51319F0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38425-A5AD-46F0-8A72-508BC69F77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352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12105-B194-4C4E-856C-A0ADA51319F0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38425-A5AD-46F0-8A72-508BC69F77E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873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12105-B194-4C4E-856C-A0ADA51319F0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38425-A5AD-46F0-8A72-508BC69F77E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800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12105-B194-4C4E-856C-A0ADA51319F0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38425-A5AD-46F0-8A72-508BC69F77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671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12105-B194-4C4E-856C-A0ADA51319F0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38425-A5AD-46F0-8A72-508BC69F77E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7122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12105-B194-4C4E-856C-A0ADA51319F0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38425-A5AD-46F0-8A72-508BC69F77E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692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12105-B194-4C4E-856C-A0ADA51319F0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38425-A5AD-46F0-8A72-508BC69F77E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0021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12105-B194-4C4E-856C-A0ADA51319F0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38425-A5AD-46F0-8A72-508BC69F77E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449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12105-B194-4C4E-856C-A0ADA51319F0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38425-A5AD-46F0-8A72-508BC69F77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002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12105-B194-4C4E-856C-A0ADA51319F0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38425-A5AD-46F0-8A72-508BC69F77E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192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12105-B194-4C4E-856C-A0ADA51319F0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38425-A5AD-46F0-8A72-508BC69F77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46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12105-B194-4C4E-856C-A0ADA51319F0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38425-A5AD-46F0-8A72-508BC69F77E6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194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12105-B194-4C4E-856C-A0ADA51319F0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38425-A5AD-46F0-8A72-508BC69F77E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5361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12105-B194-4C4E-856C-A0ADA51319F0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38425-A5AD-46F0-8A72-508BC69F77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355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12105-B194-4C4E-856C-A0ADA51319F0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38425-A5AD-46F0-8A72-508BC69F77E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3291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12105-B194-4C4E-856C-A0ADA51319F0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38425-A5AD-46F0-8A72-508BC69F77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102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B912105-B194-4C4E-856C-A0ADA51319F0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3138425-A5AD-46F0-8A72-508BC69F77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002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23102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МОУ  ИРМ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«Бутырская СОШ»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073500"/>
            <a:ext cx="9144000" cy="159698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русского языка в 5 классе (КРО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VII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вида)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Разработала учитель начальных классов 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Балдакова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Л.А.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73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8496" y="1236372"/>
            <a:ext cx="74955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Зима принесла стужу.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Белая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пороша легла на землю.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Медведь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залёг в берлогу. 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Холодно и голодно в зимнем лесу.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Заяц сделал норку в сугробе и спрятался от лисы</a:t>
            </a:r>
          </a:p>
        </p:txBody>
      </p:sp>
    </p:spTree>
    <p:extLst>
      <p:ext uri="{BB962C8B-B14F-4D97-AF65-F5344CB8AC3E}">
        <p14:creationId xmlns:p14="http://schemas.microsoft.com/office/powerpoint/2010/main" val="338530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008" y="2176078"/>
            <a:ext cx="1582115" cy="125292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161" y="1838669"/>
            <a:ext cx="2161622" cy="18092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8039" y="2746505"/>
            <a:ext cx="1556455" cy="16386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9859" y="1468192"/>
            <a:ext cx="26016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14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3048" y="2640168"/>
            <a:ext cx="69417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свидания </a:t>
            </a:r>
            <a:r>
              <a:rPr lang="ru-RU" sz="9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9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45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6068" y="704152"/>
            <a:ext cx="10534918" cy="4019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Тема: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Винительный падеж имен существительных.</a:t>
            </a:r>
            <a:endParaRPr lang="ru-RU" sz="1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и задачи</a:t>
            </a:r>
            <a:endParaRPr lang="ru-RU" sz="1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ознакомить учащихся с существительными в форме  винительного падежа, </a:t>
            </a:r>
            <a:endParaRPr lang="ru-RU" sz="1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учить находить имена существительные в форме винительного падежа в контексте</a:t>
            </a:r>
            <a:endParaRPr lang="ru-RU" sz="1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 умения склонять имена существительные, работать с деформированным текстом, Развивать   логическое мышление, устную и письменную речь учащихся, кругозор, память.</a:t>
            </a:r>
            <a:endParaRPr lang="ru-RU" sz="1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Воспитывать   любовь  к родному языку, к русской природе.</a:t>
            </a:r>
            <a:endParaRPr lang="ru-RU" sz="1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Оборудование: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учебник «Русский язык» Н.Г.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Галунчикова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 карточки для индивидуальной работы 2 – для отработки учебного материала , уровень 1 – для закрепления базовых знаний учащихся), мультимедийная презентация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80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1977" y="682580"/>
            <a:ext cx="797202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Проверь, дружок, готов ли ты начать урок?</a:t>
            </a:r>
            <a:br>
              <a:rPr lang="ru-RU" sz="4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Всё ль на месте? Всё ль в порядке:</a:t>
            </a:r>
            <a:br>
              <a:rPr lang="ru-RU" sz="4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Книжка, ручки и тетрадка?</a:t>
            </a:r>
            <a:br>
              <a:rPr lang="ru-RU" sz="4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Проверили? Садитесь </a:t>
            </a:r>
            <a:endParaRPr lang="ru-RU" sz="4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4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Друг другу улыбнитесь</a:t>
            </a:r>
            <a:endParaRPr lang="ru-RU" sz="4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4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 работу все беритесь.</a:t>
            </a:r>
            <a:endParaRPr lang="ru-RU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0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8946" y="618186"/>
            <a:ext cx="80750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 Ак </a:t>
            </a:r>
          </a:p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  </a:t>
            </a: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…..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14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9245" y="437882"/>
            <a:ext cx="9179760" cy="1643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ru-RU" sz="4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Сумма моя не велика, </a:t>
            </a: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ru-RU" sz="4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служу великой наградой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4248" y="2266682"/>
            <a:ext cx="28875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Отметка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2276" y="3035174"/>
            <a:ext cx="8641724" cy="2829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4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Чем является в слове отметка буква к, буква </a:t>
            </a:r>
            <a:r>
              <a:rPr lang="ru-RU" sz="4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а?</a:t>
            </a:r>
            <a:endParaRPr lang="ru-RU" sz="4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буква </a:t>
            </a:r>
            <a:r>
              <a:rPr lang="ru-RU" sz="4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4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слове суффикс, буква </a:t>
            </a:r>
            <a:r>
              <a:rPr lang="ru-RU" sz="4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4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окончание.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1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3793" y="1146221"/>
            <a:ext cx="10813000" cy="1349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Имена существительные в винительном 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падеже.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00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9549" y="489398"/>
            <a:ext cx="3721995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Охотник увидел</a:t>
            </a:r>
            <a:endParaRPr lang="ru-RU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98513" y="489398"/>
            <a:ext cx="1622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(кого?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60643" y="489398"/>
            <a:ext cx="1519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)лису.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611" y="1240373"/>
            <a:ext cx="4517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Кошка поймала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01544" y="1283462"/>
            <a:ext cx="1803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(кого?)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11403" y="1283462"/>
            <a:ext cx="18946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мышку.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611" y="1991348"/>
            <a:ext cx="3811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Сторож сделал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01544" y="2034437"/>
            <a:ext cx="191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(что?)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11403" y="2077526"/>
            <a:ext cx="2292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алаш.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0158" y="2785412"/>
            <a:ext cx="33613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 исполнил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08361" y="2828501"/>
            <a:ext cx="199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(что?)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21251" y="2871590"/>
            <a:ext cx="1984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есню.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63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0010" y="1390918"/>
            <a:ext cx="18725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Купите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2510" y="1390918"/>
            <a:ext cx="5301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ук, зелёный лук,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0163" y="2228045"/>
            <a:ext cx="24115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Петрушку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67341" y="2228045"/>
            <a:ext cx="3453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 морковку!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7004" y="3344145"/>
            <a:ext cx="18019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Купите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788973" y="3344144"/>
            <a:ext cx="4376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ашу девочку,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0163" y="4365938"/>
            <a:ext cx="24670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Шалунью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57185" y="4365938"/>
            <a:ext cx="37534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плутовку!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8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15177" y="1918951"/>
            <a:ext cx="417588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9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рёвка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Равнобедренный треугольник 2"/>
          <p:cNvSpPr/>
          <p:nvPr/>
        </p:nvSpPr>
        <p:spPr>
          <a:xfrm rot="13270132">
            <a:off x="6308681" y="1353639"/>
            <a:ext cx="321972" cy="71918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61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41</TotalTime>
  <Words>261</Words>
  <Application>Microsoft Office PowerPoint</Application>
  <PresentationFormat>Широкоэкранный</PresentationFormat>
  <Paragraphs>51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Garamond</vt:lpstr>
      <vt:lpstr>Times New Roman</vt:lpstr>
      <vt:lpstr>Wingdings</vt:lpstr>
      <vt:lpstr>Натуральные материалы</vt:lpstr>
      <vt:lpstr>МОУ  ИРМО «Бутырская СОШ»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МОУ  ИРМО «Бутырская СОШ»</dc:title>
  <dc:creator>dns</dc:creator>
  <cp:lastModifiedBy>dns</cp:lastModifiedBy>
  <cp:revision>11</cp:revision>
  <dcterms:created xsi:type="dcterms:W3CDTF">2014-02-14T01:10:38Z</dcterms:created>
  <dcterms:modified xsi:type="dcterms:W3CDTF">2014-02-14T09:23:17Z</dcterms:modified>
</cp:coreProperties>
</file>