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9" r:id="rId3"/>
    <p:sldId id="280" r:id="rId4"/>
    <p:sldId id="284" r:id="rId5"/>
    <p:sldId id="297" r:id="rId6"/>
    <p:sldId id="282" r:id="rId7"/>
    <p:sldId id="283" r:id="rId8"/>
    <p:sldId id="285" r:id="rId9"/>
    <p:sldId id="286" r:id="rId10"/>
    <p:sldId id="293" r:id="rId11"/>
    <p:sldId id="294" r:id="rId12"/>
    <p:sldId id="287" r:id="rId13"/>
    <p:sldId id="295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0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5593-93BE-4D73-965D-9DC4D52F61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D902-7011-4D41-822E-22E84CFF2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D902-7011-4D41-822E-22E84CFF29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71886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История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вышивки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часть 2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143248"/>
            <a:ext cx="8477280" cy="165735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                                                                                                          </a:t>
            </a:r>
            <a:r>
              <a:rPr lang="ru-RU" sz="11200" dirty="0" smtClean="0"/>
              <a:t>Разделишина Юлия Сергеевна</a:t>
            </a:r>
          </a:p>
          <a:p>
            <a:pPr algn="r"/>
            <a:r>
              <a:rPr lang="ru-RU" sz="11200" dirty="0" smtClean="0"/>
              <a:t>инструктор по труду </a:t>
            </a:r>
            <a:endParaRPr lang="ru-RU" sz="9600" dirty="0" smtClean="0"/>
          </a:p>
          <a:p>
            <a:pPr algn="r"/>
            <a:r>
              <a:rPr lang="ru-RU" sz="9600" dirty="0" smtClean="0"/>
              <a:t>                                      ГКОУ РО детский дом №1 г. Пролетарска</a:t>
            </a:r>
            <a:endParaRPr lang="ru-RU" sz="9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развития вышив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reginia-shop.ru/upload/image_4fe193152ca4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951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вышив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333872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Изготовить оберег своими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810000" cy="2476501"/>
          </a:xfrm>
          <a:prstGeom prst="rect">
            <a:avLst/>
          </a:prstGeom>
          <a:noFill/>
        </p:spPr>
      </p:pic>
      <p:pic>
        <p:nvPicPr>
          <p:cNvPr id="2" name="Рисунок 1" descr="http://zuevskie.ru/_fr/1/2016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414" y="785794"/>
            <a:ext cx="4921586" cy="55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vishivka.com.ua/ukrvishivkaimages/Rush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049.radikal.ru/1104/7a/087e1929d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500462" cy="6667500"/>
          </a:xfrm>
          <a:prstGeom prst="rect">
            <a:avLst/>
          </a:prstGeom>
          <a:noFill/>
        </p:spPr>
      </p:pic>
      <p:pic>
        <p:nvPicPr>
          <p:cNvPr id="47108" name="Picture 4" descr="http://academic.missouriwestern.edu/ascher/russia/wedding%20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392905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vetan.ru/14.09.2007%2017-44-38_000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692" cy="4071942"/>
          </a:xfrm>
          <a:prstGeom prst="rect">
            <a:avLst/>
          </a:prstGeom>
          <a:noFill/>
        </p:spPr>
      </p:pic>
      <p:pic>
        <p:nvPicPr>
          <p:cNvPr id="13316" name="Picture 4" descr="http://www.svetan.ru/16.10.2007%2017-42-17_0022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294" y="3540904"/>
            <a:ext cx="4738706" cy="3317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lina-design.com/images/Kiev_cost/moscow/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82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ari-obereg.narod.ru/news/symbol/mari-ornament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880" y="0"/>
            <a:ext cx="362712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104/zxcasq1.7b/0_1a6fb_3162c577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00052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img0.liveinternet.ru/images/attach/c/8/101/715/101715056_large_r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837649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Вышитая картина</a:t>
            </a:r>
            <a:endParaRPr lang="ru-RU" sz="4000" b="1" dirty="0"/>
          </a:p>
        </p:txBody>
      </p:sp>
      <p:pic>
        <p:nvPicPr>
          <p:cNvPr id="4" name="Picture 4" descr="http://things.multiboard.ru/pic/bidImg32520-0-d780b3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6766" y="1554163"/>
            <a:ext cx="5402867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biser.ru/images/post/2011/02/24/1cd13665eba932442ec652b88e30d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328614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rum.hobbyportal.ru/files/thumbs/t_005_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cirota.ru/forum/images/129/1292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03360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69/242/69242862_Galereya__8594_Hudozhniki_raznuyh_stran__8594_Francuzskie_hudozhniki__8594_Lemaire_Madeleine_Jeanne_An_Afternoon_Embroidering__den_vuyshivan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85817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raskeva.ru/content/upload/article_image_yJry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616952" cy="2643206"/>
          </a:xfrm>
          <a:prstGeom prst="rect">
            <a:avLst/>
          </a:prstGeom>
          <a:noFill/>
        </p:spPr>
      </p:pic>
      <p:pic>
        <p:nvPicPr>
          <p:cNvPr id="7172" name="Picture 4" descr="http://poisk-podbor.ru/aimg/content/3e42192093f524b93015229775299ef4f16a6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57524"/>
            <a:ext cx="3810000" cy="3800476"/>
          </a:xfrm>
          <a:prstGeom prst="rect">
            <a:avLst/>
          </a:prstGeom>
          <a:noFill/>
        </p:spPr>
      </p:pic>
      <p:pic>
        <p:nvPicPr>
          <p:cNvPr id="7174" name="Picture 6" descr="http://prokrestik.ru/assets/images/Ornament/ukrainskie_uzor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95500"/>
            <a:ext cx="41910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2.radikal.ru/i198/1103/0b/c01b4f70af9b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5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552</TotalTime>
  <Words>22</Words>
  <Application>Microsoft Office PowerPoint</Application>
  <PresentationFormat>Экран (4:3)</PresentationFormat>
  <Paragraphs>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История вышивки часть 2</vt:lpstr>
      <vt:lpstr>Слайд 2</vt:lpstr>
      <vt:lpstr>Слайд 3</vt:lpstr>
      <vt:lpstr>Слайд 4</vt:lpstr>
      <vt:lpstr>Вышитая картина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вышивки</dc:title>
  <dc:creator>Юлия</dc:creator>
  <cp:lastModifiedBy>Юлия</cp:lastModifiedBy>
  <cp:revision>62</cp:revision>
  <dcterms:created xsi:type="dcterms:W3CDTF">2013-12-07T15:54:17Z</dcterms:created>
  <dcterms:modified xsi:type="dcterms:W3CDTF">2014-01-05T19:40:40Z</dcterms:modified>
</cp:coreProperties>
</file>