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69" r:id="rId4"/>
    <p:sldId id="270" r:id="rId5"/>
    <p:sldId id="280" r:id="rId6"/>
    <p:sldId id="281" r:id="rId7"/>
    <p:sldId id="284" r:id="rId8"/>
    <p:sldId id="258" r:id="rId9"/>
    <p:sldId id="259" r:id="rId10"/>
    <p:sldId id="275" r:id="rId11"/>
    <p:sldId id="273" r:id="rId12"/>
    <p:sldId id="262" r:id="rId13"/>
    <p:sldId id="264" r:id="rId14"/>
    <p:sldId id="26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Нотебург</a:t>
            </a:r>
            <a:r>
              <a:rPr lang="ru-RU" sz="2400" dirty="0" smtClean="0"/>
              <a:t> (Орешек)-Шлиссельбург. Ключ-город. </a:t>
            </a:r>
            <a:br>
              <a:rPr lang="ru-RU" sz="2400" dirty="0" smtClean="0"/>
            </a:br>
            <a:r>
              <a:rPr lang="ru-RU" sz="2400" dirty="0" smtClean="0"/>
              <a:t>У истоков Невы.</a:t>
            </a:r>
            <a:endParaRPr lang="ru-RU" sz="2400" dirty="0"/>
          </a:p>
        </p:txBody>
      </p:sp>
      <p:pic>
        <p:nvPicPr>
          <p:cNvPr id="4" name="Содержимое 3" descr="шлиссельбург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3286148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орешек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071934" y="1500174"/>
            <a:ext cx="4614866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Нарышкин бастион.</a:t>
            </a:r>
            <a:endParaRPr lang="ru-RU" dirty="0"/>
          </a:p>
        </p:txBody>
      </p:sp>
      <p:pic>
        <p:nvPicPr>
          <p:cNvPr id="4" name="Содержимое 3" descr="башня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Тюрьма Трубецкого бастиона</a:t>
            </a:r>
            <a:endParaRPr lang="ru-RU" dirty="0"/>
          </a:p>
        </p:txBody>
      </p:sp>
      <p:pic>
        <p:nvPicPr>
          <p:cNvPr id="7" name="Содержимое 6" descr="тюрьм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357298"/>
            <a:ext cx="4041775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тюрьма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32325" y="1357298"/>
            <a:ext cx="4041775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Петровские ворота-парадные ворота.</a:t>
            </a:r>
            <a:endParaRPr lang="ru-RU" dirty="0"/>
          </a:p>
        </p:txBody>
      </p:sp>
      <p:pic>
        <p:nvPicPr>
          <p:cNvPr id="4" name="Содержимое 3" descr="ворот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Афина в образе </a:t>
            </a:r>
            <a:r>
              <a:rPr lang="ru-RU" sz="2400" dirty="0" err="1" smtClean="0"/>
              <a:t>Полиады</a:t>
            </a:r>
            <a:r>
              <a:rPr lang="ru-RU" sz="2400" dirty="0" smtClean="0"/>
              <a:t> (покровительницы города).</a:t>
            </a:r>
            <a:endParaRPr lang="ru-RU" sz="2400" dirty="0"/>
          </a:p>
        </p:txBody>
      </p:sp>
      <p:pic>
        <p:nvPicPr>
          <p:cNvPr id="4" name="Содержимое 3" descr="градопровительниц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20578" y="1219200"/>
            <a:ext cx="3702844" cy="49371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Афина в образе Паллады (победоносной воительницы).</a:t>
            </a:r>
            <a:endParaRPr lang="ru-RU" sz="2400" dirty="0"/>
          </a:p>
        </p:txBody>
      </p:sp>
      <p:pic>
        <p:nvPicPr>
          <p:cNvPr id="4" name="Содержимое 3" descr="воительниц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20578" y="1219200"/>
            <a:ext cx="3702844" cy="49371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Высота -58 см. Скульптор В.А. Петровичев, архитектор С.Я. </a:t>
            </a:r>
            <a:r>
              <a:rPr lang="ru-RU" sz="1800" dirty="0" err="1" smtClean="0"/>
              <a:t>Петченко</a:t>
            </a:r>
            <a:r>
              <a:rPr lang="ru-RU" sz="1800" dirty="0" smtClean="0"/>
              <a:t>. Открыт 8 мая 2003 года</a:t>
            </a:r>
            <a:endParaRPr lang="ru-RU" sz="1800" dirty="0"/>
          </a:p>
        </p:txBody>
      </p:sp>
      <p:pic>
        <p:nvPicPr>
          <p:cNvPr id="4" name="Содержимое 3" descr="заяц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73524" y="1219200"/>
            <a:ext cx="4596951" cy="493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Петропавловский собор</a:t>
            </a:r>
            <a:endParaRPr lang="ru-RU" dirty="0"/>
          </a:p>
        </p:txBody>
      </p:sp>
      <p:pic>
        <p:nvPicPr>
          <p:cNvPr id="7" name="Содержимое 6" descr="перопавловский собор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214422"/>
            <a:ext cx="3702844" cy="493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ангел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32325" y="1214422"/>
            <a:ext cx="4041775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Ботный</a:t>
            </a:r>
            <a:r>
              <a:rPr lang="ru-RU" dirty="0" smtClean="0"/>
              <a:t> домик. Ботик Петра </a:t>
            </a:r>
            <a:r>
              <a:rPr lang="en-US" dirty="0" smtClean="0"/>
              <a:t>I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домик 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214422"/>
            <a:ext cx="4041775" cy="4929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ботик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32325" y="1357298"/>
            <a:ext cx="4041775" cy="4643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Монетный двор. В 1724 монетный двор переезжает из Москвы  в СПб. </a:t>
            </a:r>
            <a:endParaRPr lang="ru-RU" dirty="0"/>
          </a:p>
        </p:txBody>
      </p:sp>
      <p:pic>
        <p:nvPicPr>
          <p:cNvPr id="7" name="Содержимое 6" descr="двор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500174"/>
            <a:ext cx="4257676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8" descr="монетки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714876" y="2500306"/>
            <a:ext cx="4041775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Ниеншанц</a:t>
            </a:r>
            <a:r>
              <a:rPr lang="ru-RU" sz="2400" dirty="0" smtClean="0"/>
              <a:t>- </a:t>
            </a:r>
            <a:r>
              <a:rPr lang="ru-RU" sz="2400" dirty="0" err="1" smtClean="0"/>
              <a:t>Шлотбург</a:t>
            </a:r>
            <a:r>
              <a:rPr lang="ru-RU" sz="2400" dirty="0" smtClean="0"/>
              <a:t>. Крепость-замок.</a:t>
            </a:r>
            <a:endParaRPr lang="ru-RU" sz="2400" dirty="0"/>
          </a:p>
        </p:txBody>
      </p:sp>
      <p:pic>
        <p:nvPicPr>
          <p:cNvPr id="5" name="Содержимое 4" descr="ниеншанц план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571612"/>
            <a:ext cx="4038600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ниеншанц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48200" y="1571612"/>
            <a:ext cx="4038600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Петр решает построить крепость и выбирает остров, который называется «Заячий остров». 27мая 1703 г.- день основания крепости.</a:t>
            </a:r>
            <a:endParaRPr lang="ru-RU" sz="2000" dirty="0"/>
          </a:p>
        </p:txBody>
      </p:sp>
      <p:pic>
        <p:nvPicPr>
          <p:cNvPr id="9" name="Содержимое 8" descr="петр1 н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0100" y="1500174"/>
            <a:ext cx="7072361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Святой апостол Петр-покровитель Петра </a:t>
            </a:r>
            <a:r>
              <a:rPr lang="en-US" sz="2400" dirty="0" smtClean="0"/>
              <a:t>I.</a:t>
            </a:r>
            <a:endParaRPr lang="ru-RU" sz="2400" dirty="0"/>
          </a:p>
        </p:txBody>
      </p:sp>
      <p:pic>
        <p:nvPicPr>
          <p:cNvPr id="4" name="Содержимое 3" descr="петр апостол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7291" y="1219200"/>
            <a:ext cx="3381592" cy="493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петр и павел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48200" y="1571612"/>
            <a:ext cx="4038600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А.Д. Меншиков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err="1" smtClean="0"/>
              <a:t>Жозеф</a:t>
            </a:r>
            <a:r>
              <a:rPr lang="ru-RU" dirty="0" smtClean="0"/>
              <a:t> </a:t>
            </a:r>
            <a:r>
              <a:rPr lang="ru-RU" dirty="0" err="1" smtClean="0"/>
              <a:t>Ламбер</a:t>
            </a:r>
            <a:endParaRPr lang="ru-RU" dirty="0"/>
          </a:p>
        </p:txBody>
      </p:sp>
      <p:pic>
        <p:nvPicPr>
          <p:cNvPr id="10" name="Содержимое 9" descr="меньшиков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42910" y="2071678"/>
            <a:ext cx="2857520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user\Downloads\ломбер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95531" y="2133600"/>
            <a:ext cx="3743938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/>
              <a:t>Доменико</a:t>
            </a:r>
            <a:r>
              <a:rPr lang="ru-RU" dirty="0" smtClean="0"/>
              <a:t> </a:t>
            </a:r>
            <a:r>
              <a:rPr lang="ru-RU" dirty="0" err="1" smtClean="0"/>
              <a:t>Трезини</a:t>
            </a:r>
            <a:r>
              <a:rPr lang="ru-RU" dirty="0" smtClean="0"/>
              <a:t>. </a:t>
            </a:r>
            <a:r>
              <a:rPr lang="ru-RU" sz="2700" dirty="0" smtClean="0"/>
              <a:t>1706 г. перестраивает Петропавловскую крепость в камне.</a:t>
            </a:r>
            <a:endParaRPr lang="ru-RU" sz="2700" dirty="0"/>
          </a:p>
        </p:txBody>
      </p:sp>
      <p:pic>
        <p:nvPicPr>
          <p:cNvPr id="9" name="Содержимое 8" descr="трезини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70565" y="1219200"/>
            <a:ext cx="4002869" cy="493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Были возведены стены, высота от 9-12, а ширина от 16-20 м. Стены крепости стали двойными. Пространства между ними засыпали песком или устраивали там казематы. В казематах размещались солдаты.</a:t>
            </a:r>
            <a:endParaRPr lang="ru-RU" sz="1800" dirty="0"/>
          </a:p>
        </p:txBody>
      </p:sp>
      <p:pic>
        <p:nvPicPr>
          <p:cNvPr id="6" name="Содержимое 5" descr="стены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428736"/>
            <a:ext cx="4041775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казематы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32325" y="1428736"/>
            <a:ext cx="4041775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Бастион</a:t>
            </a:r>
            <a:r>
              <a:rPr lang="en-US" dirty="0" smtClean="0"/>
              <a:t>-</a:t>
            </a:r>
            <a:r>
              <a:rPr lang="ru-RU" dirty="0" smtClean="0"/>
              <a:t>укрепление пятиугольной формы.</a:t>
            </a:r>
            <a:endParaRPr lang="ru-RU" dirty="0"/>
          </a:p>
        </p:txBody>
      </p:sp>
      <p:pic>
        <p:nvPicPr>
          <p:cNvPr id="6" name="Содержимое 5" descr="бастион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09186" y="1219200"/>
            <a:ext cx="6725628" cy="49371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етропавловская крепость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600200"/>
            <a:ext cx="7643865" cy="475775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459</TotalTime>
  <Words>166</Words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Начальная</vt:lpstr>
      <vt:lpstr>Нотебург (Орешек)-Шлиссельбург. Ключ-город.  У истоков Невы.</vt:lpstr>
      <vt:lpstr>Ниеншанц- Шлотбург. Крепость-замок.</vt:lpstr>
      <vt:lpstr>Петр решает построить крепость и выбирает остров, который называется «Заячий остров». 27мая 1703 г.- день основания крепости.</vt:lpstr>
      <vt:lpstr>Святой апостол Петр-покровитель Петра I.</vt:lpstr>
      <vt:lpstr>Слайд 5</vt:lpstr>
      <vt:lpstr>Доменико Трезини. 1706 г. перестраивает Петропавловскую крепость в камне.</vt:lpstr>
      <vt:lpstr>Были возведены стены, высота от 9-12, а ширина от 16-20 м. Стены крепости стали двойными. Пространства между ними засыпали песком или устраивали там казематы. В казематах размещались солдаты.</vt:lpstr>
      <vt:lpstr>Бастион-укрепление пятиугольной формы.</vt:lpstr>
      <vt:lpstr>Слайд 9</vt:lpstr>
      <vt:lpstr>Нарышкин бастион.</vt:lpstr>
      <vt:lpstr>Тюрьма Трубецкого бастиона</vt:lpstr>
      <vt:lpstr>Петровские ворота-парадные ворота.</vt:lpstr>
      <vt:lpstr>Афина в образе Полиады (покровительницы города).</vt:lpstr>
      <vt:lpstr>Афина в образе Паллады (победоносной воительницы).</vt:lpstr>
      <vt:lpstr>Высота -58 см. Скульптор В.А. Петровичев, архитектор С.Я. Петченко. Открыт 8 мая 2003 года</vt:lpstr>
      <vt:lpstr>Петропавловский собор</vt:lpstr>
      <vt:lpstr>Ботный домик. Ботик Петра I.</vt:lpstr>
      <vt:lpstr>Монетный двор. В 1724 монетный двор переезжает из Москвы  в СПб.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катя</cp:lastModifiedBy>
  <cp:revision>62</cp:revision>
  <dcterms:created xsi:type="dcterms:W3CDTF">2013-12-09T17:13:06Z</dcterms:created>
  <dcterms:modified xsi:type="dcterms:W3CDTF">2014-01-09T16:46:00Z</dcterms:modified>
</cp:coreProperties>
</file>