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59" r:id="rId5"/>
    <p:sldId id="271" r:id="rId6"/>
    <p:sldId id="276" r:id="rId7"/>
    <p:sldId id="265" r:id="rId8"/>
    <p:sldId id="266" r:id="rId9"/>
    <p:sldId id="272" r:id="rId10"/>
    <p:sldId id="270" r:id="rId11"/>
    <p:sldId id="273" r:id="rId12"/>
    <p:sldId id="274" r:id="rId13"/>
    <p:sldId id="262" r:id="rId14"/>
    <p:sldId id="263" r:id="rId15"/>
    <p:sldId id="275" r:id="rId16"/>
    <p:sldId id="264" r:id="rId17"/>
    <p:sldId id="25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 fontScale="90000"/>
          </a:bodyPr>
          <a:lstStyle/>
          <a:p>
            <a:r>
              <a:rPr lang="ru-RU" sz="6700" dirty="0"/>
              <a:t>Оттепель, белизна, синева, бирюза, коралл, береза, солнце, вершина, освещение, оттенки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86280"/>
          </a:xfrm>
        </p:spPr>
        <p:txBody>
          <a:bodyPr>
            <a:normAutofit/>
          </a:bodyPr>
          <a:lstStyle/>
          <a:p>
            <a:r>
              <a:rPr lang="ru-RU" dirty="0" smtClean="0"/>
              <a:t>  1</a:t>
            </a:r>
            <a:r>
              <a:rPr lang="ru-RU" sz="2800" dirty="0" smtClean="0"/>
              <a:t>. Октябрь листвой калёною засыпал чёрный пруд.</a:t>
            </a:r>
          </a:p>
          <a:p>
            <a:r>
              <a:rPr lang="ru-RU" sz="2800" dirty="0" smtClean="0"/>
              <a:t>  2. Осень рощи подожгла.</a:t>
            </a:r>
          </a:p>
          <a:p>
            <a:r>
              <a:rPr lang="ru-RU" sz="2800" dirty="0" smtClean="0"/>
              <a:t>  3.Под дубом спрятался домик.</a:t>
            </a:r>
          </a:p>
          <a:p>
            <a:r>
              <a:rPr lang="ru-RU" sz="2800" dirty="0" smtClean="0"/>
              <a:t>  4.Грустно стоять одному у дороги.</a:t>
            </a:r>
          </a:p>
          <a:p>
            <a:r>
              <a:rPr lang="ru-RU" sz="2800" dirty="0" smtClean="0"/>
              <a:t>   5.Кто-то в телеге по ельнику едет.</a:t>
            </a:r>
          </a:p>
          <a:p>
            <a:r>
              <a:rPr lang="ru-RU" sz="2800" dirty="0" smtClean="0"/>
              <a:t>    6.Тот герой, кто за родину горой.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235745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Найти существительные и определить падеж.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207167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307181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364331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И.п.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8926" y="214311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Т.п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264318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00298" y="31432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4546" y="350043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504" y="40005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43174" y="464344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7686" y="464344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1934" y="521495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57818" y="52149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Т.п.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39" y="857232"/>
          <a:ext cx="7077717" cy="5429288"/>
        </p:xfrm>
        <a:graphic>
          <a:graphicData uri="http://schemas.openxmlformats.org/drawingml/2006/table">
            <a:tbl>
              <a:tblPr/>
              <a:tblGrid>
                <a:gridCol w="2143139"/>
                <a:gridCol w="2143140"/>
                <a:gridCol w="2791438"/>
              </a:tblGrid>
              <a:tr h="7245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Arial"/>
                        </a:rPr>
                        <a:t>Падежи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Arial"/>
                        </a:rPr>
                        <a:t>Вопросы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Arial"/>
                        </a:rPr>
                        <a:t>Предлоги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5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Arial"/>
                        </a:rPr>
                        <a:t>И.п.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Arial"/>
                        </a:rPr>
                        <a:t>Кто? Что?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Cambri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Предлогов  не  имеет.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mbri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5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Arial"/>
                        </a:rPr>
                        <a:t>Р.п.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Arial"/>
                        </a:rPr>
                        <a:t>Кого? Чего?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Cambri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Arial"/>
                        </a:rPr>
                        <a:t>у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mbri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5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Arial"/>
                        </a:rPr>
                        <a:t>Д.п.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Arial"/>
                        </a:rPr>
                        <a:t>Кому? Чему?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Cambri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по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mbri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5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Arial"/>
                        </a:rPr>
                        <a:t>В.п.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Arial"/>
                        </a:rPr>
                        <a:t>Кого? Что?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Cambri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за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mbri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5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Arial"/>
                        </a:rPr>
                        <a:t>Т.п.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Arial"/>
                        </a:rPr>
                        <a:t>Кем? Чем?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Cambri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endParaRPr lang="ru-RU" sz="2800" dirty="0">
                        <a:solidFill>
                          <a:srgbClr val="FF0000"/>
                        </a:solidFill>
                        <a:latin typeface="Cambri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1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Arial"/>
                        </a:rPr>
                        <a:t>П.п.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Arial"/>
                        </a:rPr>
                        <a:t>О ком?</a:t>
                      </a:r>
                      <a:r>
                        <a:rPr lang="ru-RU" sz="2000" b="1" i="1" baseline="0" dirty="0" smtClean="0">
                          <a:solidFill>
                            <a:srgbClr val="002060"/>
                          </a:solidFill>
                          <a:latin typeface="Cambria"/>
                          <a:ea typeface="Times New Roman"/>
                          <a:cs typeface="Arial"/>
                        </a:rPr>
                        <a:t> О чем?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Cambri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95"/>
                        </a:spcBef>
                        <a:spcAft>
                          <a:spcPts val="495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в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mbri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Не все падежи имеют</a:t>
            </a:r>
            <a:br>
              <a:rPr lang="ru-RU" sz="5400" dirty="0" smtClean="0"/>
            </a:br>
            <a:r>
              <a:rPr lang="ru-RU" sz="5400" b="1" dirty="0" smtClean="0"/>
              <a:t>предлоги.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Физминутка</a:t>
            </a:r>
            <a:r>
              <a:rPr lang="ru-RU" b="1" dirty="0"/>
              <a:t> «Падежи».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Именительный подпрыгнул,</a:t>
            </a:r>
            <a:br>
              <a:rPr lang="ru-RU" dirty="0"/>
            </a:br>
            <a:r>
              <a:rPr lang="ru-RU" dirty="0"/>
              <a:t>А Родительный летал.</a:t>
            </a:r>
            <a:br>
              <a:rPr lang="ru-RU" dirty="0"/>
            </a:br>
            <a:r>
              <a:rPr lang="ru-RU" dirty="0"/>
              <a:t>Дательный полез на горку,</a:t>
            </a:r>
            <a:br>
              <a:rPr lang="ru-RU" dirty="0"/>
            </a:br>
            <a:r>
              <a:rPr lang="ru-RU" dirty="0"/>
              <a:t>А Винительный устал.</a:t>
            </a:r>
            <a:br>
              <a:rPr lang="ru-RU" dirty="0"/>
            </a:br>
            <a:r>
              <a:rPr lang="ru-RU" dirty="0"/>
              <a:t>Наш Творительный поплавал,</a:t>
            </a:r>
            <a:br>
              <a:rPr lang="ru-RU" dirty="0"/>
            </a:br>
            <a:r>
              <a:rPr lang="ru-RU" dirty="0"/>
              <a:t>А Предложный убежал.</a:t>
            </a:r>
            <a:br>
              <a:rPr lang="ru-RU" dirty="0"/>
            </a:br>
            <a:r>
              <a:rPr lang="ru-RU" dirty="0"/>
              <a:t>Падежи нам все нужны-</a:t>
            </a:r>
            <a:br>
              <a:rPr lang="ru-RU" dirty="0"/>
            </a:b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И при этом все важны.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b="1" dirty="0"/>
              <a:t>Работа с </a:t>
            </a:r>
            <a:r>
              <a:rPr lang="ru-RU" b="1" dirty="0" smtClean="0"/>
              <a:t>учебником.</a:t>
            </a:r>
            <a:br>
              <a:rPr lang="ru-RU" b="1" dirty="0" smtClean="0"/>
            </a:br>
            <a:r>
              <a:rPr lang="ru-RU" dirty="0" smtClean="0"/>
              <a:t>упр</a:t>
            </a:r>
            <a:r>
              <a:rPr lang="ru-RU" dirty="0"/>
              <a:t>. </a:t>
            </a:r>
            <a:r>
              <a:rPr lang="ru-RU" dirty="0" smtClean="0"/>
              <a:t>524.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Упражнение 524(524) - Ладыженская Т.А. - русский язык за 5 класс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821537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ru-RU" b="1" dirty="0"/>
              <a:t>Домашнее задание:</a:t>
            </a:r>
            <a:r>
              <a:rPr lang="ru-RU" dirty="0"/>
              <a:t> параграф 98,упр.523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627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dirty="0"/>
              <a:t>В  </a:t>
            </a:r>
            <a:r>
              <a:rPr lang="ru-RU" dirty="0" smtClean="0"/>
              <a:t>Эстонии-14, </a:t>
            </a:r>
            <a:r>
              <a:rPr lang="ru-RU" dirty="0"/>
              <a:t>а Финляндии - 15. А вот в  Венгрии целых 22. </a:t>
            </a:r>
            <a:br>
              <a:rPr lang="ru-RU" dirty="0"/>
            </a:br>
            <a:r>
              <a:rPr lang="ru-RU" dirty="0"/>
              <a:t>В  Дагестане - 50. А вот у </a:t>
            </a:r>
            <a:r>
              <a:rPr lang="ru-RU" dirty="0" smtClean="0"/>
              <a:t>китайцев - </a:t>
            </a:r>
            <a:r>
              <a:rPr lang="ru-RU" dirty="0"/>
              <a:t>нет! А в русском -</a:t>
            </a:r>
            <a:r>
              <a:rPr lang="ru-RU" dirty="0" smtClean="0"/>
              <a:t> </a:t>
            </a:r>
            <a:r>
              <a:rPr lang="ru-RU" dirty="0"/>
              <a:t>6. 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/>
              <a:t>О чем пойдет речь сегодня на уроке?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000" dirty="0" smtClean="0"/>
              <a:t>Одиннадцатое февраля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Классная работа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4083056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Падеж имен существительных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482_5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5531" y="1600200"/>
            <a:ext cx="4172938" cy="45259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7d7edc91d3ad891c700fefce39d8df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571480"/>
            <a:ext cx="2143140" cy="2352668"/>
          </a:xfrm>
          <a:prstGeom prst="rect">
            <a:avLst/>
          </a:prstGeom>
        </p:spPr>
      </p:pic>
      <p:pic>
        <p:nvPicPr>
          <p:cNvPr id="5" name="Рисунок 4" descr="7d7edc91d3ad891c700fefce39d8df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2643182"/>
            <a:ext cx="1928826" cy="1924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285884"/>
          </a:xfrm>
        </p:spPr>
        <p:txBody>
          <a:bodyPr>
            <a:noAutofit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1.Падежи и вопросы к ним.</a:t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2.Находить имена существительные и определять падеж.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571480"/>
            <a:ext cx="6829444" cy="1357322"/>
          </a:xfrm>
        </p:spPr>
        <p:txBody>
          <a:bodyPr>
            <a:normAutofit fontScale="90000"/>
          </a:bodyPr>
          <a:lstStyle/>
          <a:p>
            <a:pPr algn="l"/>
            <a:r>
              <a:rPr lang="ru-RU" sz="6700" dirty="0" smtClean="0"/>
              <a:t/>
            </a:r>
            <a:br>
              <a:rPr lang="ru-RU" sz="6700" dirty="0" smtClean="0"/>
            </a:br>
            <a:r>
              <a:rPr lang="ru-RU" sz="6700" dirty="0" smtClean="0"/>
              <a:t>И.п</a:t>
            </a:r>
            <a:r>
              <a:rPr lang="ru-RU" sz="6700" dirty="0" smtClean="0"/>
              <a:t>. кто? что?</a:t>
            </a:r>
            <a:br>
              <a:rPr lang="ru-RU" sz="6700" dirty="0" smtClean="0"/>
            </a:br>
            <a:r>
              <a:rPr lang="ru-RU" sz="6700" dirty="0" smtClean="0"/>
              <a:t>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57356" y="1571612"/>
            <a:ext cx="6715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Р.п. кого? </a:t>
            </a:r>
            <a:r>
              <a:rPr lang="ru-RU" sz="6000" dirty="0" smtClean="0"/>
              <a:t>ч</a:t>
            </a:r>
            <a:r>
              <a:rPr lang="ru-RU" sz="6000" dirty="0" smtClean="0"/>
              <a:t>его?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857356" y="2643182"/>
            <a:ext cx="6643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Д.п. кому? чему?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785918" y="3786190"/>
            <a:ext cx="57864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В.п. кого? </a:t>
            </a:r>
            <a:r>
              <a:rPr lang="ru-RU" sz="6000" dirty="0" smtClean="0"/>
              <a:t>ч</a:t>
            </a:r>
            <a:r>
              <a:rPr lang="ru-RU" sz="6000" dirty="0" smtClean="0"/>
              <a:t>его?</a:t>
            </a:r>
            <a:endParaRPr lang="ru-RU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1857356" y="4643446"/>
            <a:ext cx="5643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Т.п. кем? </a:t>
            </a:r>
            <a:r>
              <a:rPr lang="ru-RU" sz="6000" dirty="0" smtClean="0"/>
              <a:t>ч</a:t>
            </a:r>
            <a:r>
              <a:rPr lang="ru-RU" sz="6000" dirty="0" smtClean="0"/>
              <a:t>ем?</a:t>
            </a:r>
            <a:endParaRPr lang="ru-RU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5715016"/>
            <a:ext cx="6572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П.п. о ком? о чем?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642918"/>
            <a:ext cx="7772400" cy="5126057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/>
              <a:t>Определить,  в котором падеже стоит слово «дело».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714357"/>
            <a:ext cx="7772400" cy="5143536"/>
          </a:xfrm>
        </p:spPr>
        <p:txBody>
          <a:bodyPr>
            <a:normAutofit fontScale="92500" lnSpcReduction="10000"/>
          </a:bodyPr>
          <a:lstStyle/>
          <a:p>
            <a:pPr lvl="0"/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r>
              <a:rPr lang="ru-RU" sz="3000" b="1" dirty="0" smtClean="0">
                <a:solidFill>
                  <a:srgbClr val="002060"/>
                </a:solidFill>
              </a:rPr>
              <a:t>Велик телом, да мал делом. </a:t>
            </a:r>
          </a:p>
          <a:p>
            <a:pPr lvl="0"/>
            <a:r>
              <a:rPr lang="ru-RU" sz="3000" b="1" dirty="0" smtClean="0">
                <a:solidFill>
                  <a:srgbClr val="002060"/>
                </a:solidFill>
              </a:rPr>
              <a:t>Дело шуток не любит. </a:t>
            </a:r>
          </a:p>
          <a:p>
            <a:pPr lvl="0"/>
            <a:r>
              <a:rPr lang="ru-RU" sz="3000" b="1" dirty="0" smtClean="0">
                <a:solidFill>
                  <a:srgbClr val="002060"/>
                </a:solidFill>
              </a:rPr>
              <a:t>От слова до дела целая верста. </a:t>
            </a:r>
          </a:p>
          <a:p>
            <a:pPr lvl="0"/>
            <a:r>
              <a:rPr lang="ru-RU" sz="3000" b="1" dirty="0" smtClean="0">
                <a:solidFill>
                  <a:srgbClr val="002060"/>
                </a:solidFill>
              </a:rPr>
              <a:t>И умен, и крепок, и в деле гож.</a:t>
            </a:r>
          </a:p>
          <a:p>
            <a:pPr lvl="0"/>
            <a:r>
              <a:rPr lang="ru-RU" sz="3000" b="1" dirty="0" smtClean="0">
                <a:solidFill>
                  <a:srgbClr val="002060"/>
                </a:solidFill>
              </a:rPr>
              <a:t>Всех дел не переделаешь. </a:t>
            </a:r>
          </a:p>
          <a:p>
            <a:pPr lvl="0"/>
            <a:r>
              <a:rPr lang="ru-RU" sz="3000" b="1" dirty="0" smtClean="0">
                <a:solidFill>
                  <a:srgbClr val="002060"/>
                </a:solidFill>
              </a:rPr>
              <a:t>Жизнь дана на добрые дела. </a:t>
            </a:r>
          </a:p>
          <a:p>
            <a:pPr lvl="0"/>
            <a:r>
              <a:rPr lang="ru-RU" sz="3000" b="1" dirty="0" smtClean="0">
                <a:solidFill>
                  <a:srgbClr val="002060"/>
                </a:solidFill>
              </a:rPr>
              <a:t>Умен на словах, да глуп на делах. 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6248" y="171448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228599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488" y="27860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321468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</a:t>
            </a:r>
            <a:r>
              <a:rPr lang="ru-RU" b="1" dirty="0" err="1" smtClean="0">
                <a:solidFill>
                  <a:srgbClr val="FF0000"/>
                </a:solidFill>
              </a:rPr>
              <a:t>П.п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2" y="364331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429124" y="407194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b="1" dirty="0" smtClean="0">
                <a:solidFill>
                  <a:srgbClr val="FF0000"/>
                </a:solidFill>
              </a:rPr>
              <a:t>В.п.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2066" y="450057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П.п.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6072206"/>
            <a:ext cx="7772400" cy="5715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785794"/>
            <a:ext cx="7772400" cy="4286280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Языком не спеши, а делами не смеши. 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По твоим делам о тебе судят. 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Дела как сажа бела. 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Делу время, потехе час. 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Дело знай, а правду помни. 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За делом и день пролетел незаметно.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Хороша вера у дела.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71934" y="785794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Т.п.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150017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200024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57174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Д. 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8662" y="3000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364331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4678" y="41433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Р.п.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320</Words>
  <Application>Microsoft Office PowerPoint</Application>
  <PresentationFormat>Экран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Оттепель, белизна, синева, бирюза, коралл, береза, солнце, вершина, освещение, оттенки.  </vt:lpstr>
      <vt:lpstr>В  Эстонии-14, а Финляндии - 15. А вот в  Венгрии целых 22.  В  Дагестане - 50. А вот у китайцев - нет! А в русском - 6.   - О чем пойдет речь сегодня на уроке?  </vt:lpstr>
      <vt:lpstr>Одиннадцатое февраля</vt:lpstr>
      <vt:lpstr>Падеж имен существительных</vt:lpstr>
      <vt:lpstr>Слайд 5</vt:lpstr>
      <vt:lpstr> 1.Падежи и вопросы к ним. </vt:lpstr>
      <vt:lpstr> И.п. кто? что?      </vt:lpstr>
      <vt:lpstr>Определить,  в котором падеже стоит слово «дело».    </vt:lpstr>
      <vt:lpstr>Слайд 9</vt:lpstr>
      <vt:lpstr>Найти существительные и определить падеж. </vt:lpstr>
      <vt:lpstr>Слайд 11</vt:lpstr>
      <vt:lpstr>Не все падежи имеют предлоги. </vt:lpstr>
      <vt:lpstr>Физминутка «Падежи». Именительный подпрыгнул, А Родительный летал. Дательный полез на горку, А Винительный устал. Наш Творительный поплавал, А Предложный убежал. Падежи нам все нужны-   И при этом все важны.  </vt:lpstr>
      <vt:lpstr>Работа с учебником. упр. 524. </vt:lpstr>
      <vt:lpstr>Слайд 15</vt:lpstr>
      <vt:lpstr>Домашнее задание: параграф 98,упр.523 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Acer1</cp:lastModifiedBy>
  <cp:revision>29</cp:revision>
  <dcterms:created xsi:type="dcterms:W3CDTF">2013-02-28T14:40:53Z</dcterms:created>
  <dcterms:modified xsi:type="dcterms:W3CDTF">2014-02-10T23:41:46Z</dcterms:modified>
</cp:coreProperties>
</file>