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70" r:id="rId10"/>
    <p:sldId id="271" r:id="rId11"/>
    <p:sldId id="263" r:id="rId12"/>
    <p:sldId id="272" r:id="rId13"/>
    <p:sldId id="264" r:id="rId14"/>
    <p:sldId id="265" r:id="rId15"/>
    <p:sldId id="266" r:id="rId16"/>
    <p:sldId id="267" r:id="rId17"/>
    <p:sldId id="268" r:id="rId18"/>
    <p:sldId id="273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44B2-40A2-46F2-B46E-F3DB88EE667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FF8-ED95-447C-830E-DCA6C94F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05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44B2-40A2-46F2-B46E-F3DB88EE667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FF8-ED95-447C-830E-DCA6C94F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540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44B2-40A2-46F2-B46E-F3DB88EE667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FF8-ED95-447C-830E-DCA6C94FD1A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3435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44B2-40A2-46F2-B46E-F3DB88EE667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FF8-ED95-447C-830E-DCA6C94F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571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44B2-40A2-46F2-B46E-F3DB88EE667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FF8-ED95-447C-830E-DCA6C94FD1A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2809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44B2-40A2-46F2-B46E-F3DB88EE667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FF8-ED95-447C-830E-DCA6C94F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80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44B2-40A2-46F2-B46E-F3DB88EE667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FF8-ED95-447C-830E-DCA6C94F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90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44B2-40A2-46F2-B46E-F3DB88EE667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FF8-ED95-447C-830E-DCA6C94F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046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44B2-40A2-46F2-B46E-F3DB88EE667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FF8-ED95-447C-830E-DCA6C94F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930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44B2-40A2-46F2-B46E-F3DB88EE667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FF8-ED95-447C-830E-DCA6C94F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252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44B2-40A2-46F2-B46E-F3DB88EE667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FF8-ED95-447C-830E-DCA6C94F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454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44B2-40A2-46F2-B46E-F3DB88EE667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FF8-ED95-447C-830E-DCA6C94F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14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44B2-40A2-46F2-B46E-F3DB88EE667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FF8-ED95-447C-830E-DCA6C94F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359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44B2-40A2-46F2-B46E-F3DB88EE667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FF8-ED95-447C-830E-DCA6C94F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382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44B2-40A2-46F2-B46E-F3DB88EE667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FF8-ED95-447C-830E-DCA6C94F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751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44B2-40A2-46F2-B46E-F3DB88EE667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2FF8-ED95-447C-830E-DCA6C94F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526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F44B2-40A2-46F2-B46E-F3DB88EE667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EA2FF8-ED95-447C-830E-DCA6C94FD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398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</p:sldLayoutIdLst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hyperlink" Target="http://www.wisdoms.ru/avt/b15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709" y="896784"/>
            <a:ext cx="8596668" cy="1320800"/>
          </a:xfrm>
        </p:spPr>
        <p:txBody>
          <a:bodyPr>
            <a:noAutofit/>
          </a:bodyPr>
          <a:lstStyle/>
          <a:p>
            <a:r>
              <a:rPr lang="ru-RU" sz="7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«ВНАЧАЛЕ БЫЛО СЛОВО…»</a:t>
            </a:r>
            <a:endParaRPr lang="ru-RU" sz="72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976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Исторический вопрос</a:t>
            </a:r>
            <a:r>
              <a:rPr lang="ru-RU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569493"/>
            <a:ext cx="7047299" cy="5288507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r>
              <a:rPr lang="ru-RU" sz="2400" i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ru-RU" sz="2400" i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i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Случайно </a:t>
            </a:r>
            <a:r>
              <a:rPr lang="ru-RU" sz="4000" i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 совпадение первого слога в словах </a:t>
            </a:r>
            <a:r>
              <a:rPr lang="ru-RU" sz="4000" i="1" u="sng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компот</a:t>
            </a:r>
            <a:r>
              <a:rPr lang="ru-RU" sz="4000" i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4000" i="1" u="sng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композитор</a:t>
            </a:r>
            <a:r>
              <a:rPr lang="ru-RU" sz="4000" i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 </a:t>
            </a:r>
            <a:r>
              <a:rPr lang="ru-RU" sz="4000" i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Аргументируйте свою точку зрения?</a:t>
            </a:r>
            <a:r>
              <a:rPr lang="ru-RU" sz="4000" i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Через минуту дайте ответ.</a:t>
            </a:r>
            <a:r>
              <a:rPr lang="ru-RU" sz="40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650" y="296839"/>
            <a:ext cx="420624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370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1319" y="500998"/>
            <a:ext cx="8024883" cy="5804268"/>
          </a:xfrm>
        </p:spPr>
        <p:txBody>
          <a:bodyPr>
            <a:noAutofit/>
          </a:bodyPr>
          <a:lstStyle/>
          <a:p>
            <a:r>
              <a:rPr 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РАУНД 3</a:t>
            </a:r>
            <a:br>
              <a:rPr lang="ru-RU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«Знаток слова»</a:t>
            </a:r>
            <a:br>
              <a:rPr lang="ru-RU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Ржавеет золото и истлевает </a:t>
            </a:r>
            <a:r>
              <a:rPr lang="ru-RU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сталь. </a:t>
            </a:r>
            <a:r>
              <a:rPr 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Крошится мрамор. К смерти все готово. Всего прочнее на земле — </a:t>
            </a:r>
            <a:r>
              <a:rPr lang="ru-RU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печаль</a:t>
            </a:r>
            <a:r>
              <a:rPr 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долговечней — царственное слово.»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</a:t>
            </a:r>
            <a:r>
              <a:rPr lang="ru-RU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Ахматова </a:t>
            </a:r>
            <a:r>
              <a:rPr lang="ru-RU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А. А.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0" y="0"/>
            <a:ext cx="508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910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Замените данные заимствованные слова исконно русскими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Презентация</a:t>
            </a:r>
          </a:p>
          <a:p>
            <a:r>
              <a:rPr lang="ru-RU" sz="3600" dirty="0" smtClean="0"/>
              <a:t>Шоу</a:t>
            </a:r>
          </a:p>
          <a:p>
            <a:r>
              <a:rPr lang="ru-RU" sz="3600" dirty="0" smtClean="0"/>
              <a:t>Позитивный</a:t>
            </a:r>
          </a:p>
          <a:p>
            <a:r>
              <a:rPr lang="ru-RU" sz="3600" dirty="0" smtClean="0"/>
              <a:t>Имидж</a:t>
            </a:r>
          </a:p>
          <a:p>
            <a:r>
              <a:rPr lang="ru-RU" sz="3600" dirty="0" smtClean="0"/>
              <a:t>Санкция</a:t>
            </a:r>
          </a:p>
          <a:p>
            <a:r>
              <a:rPr lang="ru-RU" sz="3600" dirty="0"/>
              <a:t>К</a:t>
            </a:r>
            <a:r>
              <a:rPr lang="ru-RU" sz="3600" dirty="0" smtClean="0"/>
              <a:t>оммуникабельный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71546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9472" y="500998"/>
            <a:ext cx="8029938" cy="5312948"/>
          </a:xfrm>
        </p:spPr>
        <p:txBody>
          <a:bodyPr>
            <a:noAutofit/>
          </a:bodyPr>
          <a:lstStyle/>
          <a:p>
            <a:r>
              <a:rPr lang="ru-RU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РАУНД 4</a:t>
            </a:r>
            <a:br>
              <a:rPr lang="ru-RU" sz="4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«Игра слов»</a:t>
            </a:r>
            <a:r>
              <a:rPr lang="ru-RU" sz="4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«Нет </a:t>
            </a:r>
            <a:r>
              <a:rPr lang="ru-RU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магии сильней, чем магия слов.»</a:t>
            </a:r>
            <a:br>
              <a:rPr lang="ru-RU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b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Франс </a:t>
            </a:r>
            <a:r>
              <a:rPr lang="ru-RU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Анатоль</a:t>
            </a:r>
            <a:br>
              <a:rPr lang="ru-RU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596" y="0"/>
            <a:ext cx="4638675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406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3119" y="500998"/>
            <a:ext cx="6706105" cy="5804268"/>
          </a:xfrm>
        </p:spPr>
        <p:txBody>
          <a:bodyPr>
            <a:noAutofit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ЛОГОГРИФЫ</a:t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Логогриф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это род загадки, для решения которой сначала нужно отыскать загаданное слово, а затем образовать от него новые слова путём перестановки или выбрасывания отдельных слогов или букв. </a:t>
            </a:r>
            <a:r>
              <a:rPr lang="ru-RU" sz="6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916" y="2442949"/>
            <a:ext cx="4000550" cy="273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042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3119" y="500998"/>
            <a:ext cx="8998929" cy="5804268"/>
          </a:xfrm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Всё слово - река в Японии на острове Хонсю.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(ОМОНО)</a:t>
            </a:r>
            <a:b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Без одной буквы - населённый пункт в северо-восточной части Франции, недалеко от границы с Бельгией.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(ОМОН)</a:t>
            </a:r>
            <a:b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Без двух - река в Эфиопии.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(ОМО)</a:t>
            </a:r>
            <a:b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Без трёх - город во Франции, недалеко от Парижа.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(МО)</a:t>
            </a:r>
            <a:endParaRPr lang="ru-RU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330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012" y="122829"/>
            <a:ext cx="9799091" cy="6735171"/>
          </a:xfrm>
        </p:spPr>
        <p:txBody>
          <a:bodyPr>
            <a:noAutofit/>
          </a:bodyPr>
          <a:lstStyle/>
          <a:p>
            <a:r>
              <a:rPr lang="ru-RU" sz="2000" b="1" u="sng" dirty="0">
                <a:solidFill>
                  <a:schemeClr val="accent5"/>
                </a:solidFill>
              </a:rPr>
              <a:t>А теперь попробуйте разгадать следующие </a:t>
            </a:r>
            <a:r>
              <a:rPr lang="ru-RU" sz="2000" b="1" u="sng" dirty="0" smtClean="0">
                <a:solidFill>
                  <a:schemeClr val="accent5"/>
                </a:solidFill>
              </a:rPr>
              <a:t>ЛОГОГРИФЫ: </a:t>
            </a:r>
            <a:r>
              <a:rPr lang="ru-RU" sz="2000" b="1" u="sng" dirty="0">
                <a:solidFill>
                  <a:schemeClr val="accent5"/>
                </a:solidFill>
              </a:rPr>
              <a:t>(по командам)</a:t>
            </a:r>
            <a:br>
              <a:rPr lang="ru-RU" sz="2000" b="1" u="sng" dirty="0">
                <a:solidFill>
                  <a:schemeClr val="accent5"/>
                </a:solidFill>
              </a:rPr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1. Всё слово - травянистое растение с крупными красивыми цветками, которое в Индии и Китае считается священным.</a:t>
            </a:r>
            <a:br>
              <a:rPr lang="ru-RU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2. Без одной буквы - игра на особых карточках с номерами или картинками, которые закрываются фишками.</a:t>
            </a:r>
            <a:br>
              <a:rPr lang="ru-RU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3. Без двух букв - прибор для измерения глубины воды.</a:t>
            </a:r>
            <a:br>
              <a:rPr lang="ru-RU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4. Без трёх - предлог, указывающий на исходную точку чего-либо.</a:t>
            </a:r>
            <a:br>
              <a:rPr lang="ru-RU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5. Оставшаяся буква - междометие, выражающее сильное чувство.</a:t>
            </a:r>
            <a:br>
              <a:rPr lang="ru-RU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ru-RU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1. Всё слово - растирание лица и тела с лечебными или гигиеническими целями.</a:t>
            </a:r>
            <a:b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 Без одной буквы - густая смесь.</a:t>
            </a:r>
            <a:b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3. Без двух букв - фильм С. Соловьёва.</a:t>
            </a:r>
            <a:b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4. Без трёх букв - древнеримская медная монета.</a:t>
            </a:r>
            <a:b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5. Без четырёх букв - первоклассный лётчик.</a:t>
            </a:r>
            <a:b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6. Последняя буква - предлог со значением "от чего, откуда".</a:t>
            </a:r>
            <a:b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1. Всё слово - общее название царей, королей, императоров.</a:t>
            </a:r>
            <a:br>
              <a:rPr lang="ru-RU" sz="1800" dirty="0"/>
            </a:br>
            <a:r>
              <a:rPr lang="ru-RU" sz="1800" dirty="0"/>
              <a:t>2. Без одной буквы - религиозный человек, давший обет вести аскетическую жизнь.</a:t>
            </a:r>
            <a:br>
              <a:rPr lang="ru-RU" sz="1800" dirty="0"/>
            </a:br>
            <a:r>
              <a:rPr lang="ru-RU" sz="1800" dirty="0"/>
              <a:t>3. Без двух букв - название современного газированного напитка.</a:t>
            </a:r>
            <a:br>
              <a:rPr lang="ru-RU" sz="1800" dirty="0"/>
            </a:br>
            <a:r>
              <a:rPr lang="ru-RU" sz="1800" dirty="0"/>
              <a:t>4. Без трёх букв - личное местоимение.</a:t>
            </a:r>
            <a:br>
              <a:rPr lang="ru-RU" sz="1800" dirty="0"/>
            </a:br>
            <a:r>
              <a:rPr lang="ru-RU" sz="1800" dirty="0"/>
              <a:t>5. Без четырёх букв - предлог.</a:t>
            </a:r>
            <a:br>
              <a:rPr lang="ru-RU" sz="1800" dirty="0"/>
            </a:br>
            <a:r>
              <a:rPr lang="ru-RU" sz="1800" dirty="0"/>
              <a:t>6. Последняя буква - междометие, выражающее досаду, а также удивление.</a:t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endParaRPr lang="ru-RU" sz="18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429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3120" y="500998"/>
            <a:ext cx="8944338" cy="6357002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ТАВТОГРАММА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(от греч.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tauto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то же самое и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gramma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запись) текст, в котором строки или слова начинаются одной и той же буквы. </a:t>
            </a: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Чаще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с их помощью пишутся стихи, по большей части шутливые, но это могут быть и любые другие тексты, отвечающие этому правилу. </a:t>
            </a:r>
            <a:b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Мой милый маг, моя Мария, —</a:t>
            </a:r>
            <a:b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Мечтам </a:t>
            </a:r>
            <a:r>
              <a:rPr lang="ru-RU" sz="2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мерцающмий</a:t>
            </a: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маяк.</a:t>
            </a:r>
            <a:b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Мятежны марева морские,</a:t>
            </a:r>
            <a:b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Мой милый маг, моя Мария, —</a:t>
            </a:r>
            <a:b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Молчаньем манит мутный мрак...</a:t>
            </a:r>
            <a:b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 метит мели мировые</a:t>
            </a:r>
            <a:b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Мой милый маг, моя Мария,</a:t>
            </a:r>
            <a:b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Мечтам </a:t>
            </a:r>
            <a:r>
              <a:rPr lang="ru-RU" sz="2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мерцающмий</a:t>
            </a: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маяк!</a:t>
            </a:r>
            <a:b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В.Брюсов</a:t>
            </a: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sz="24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490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«МАСТЕР СЛОВА»</a:t>
            </a:r>
            <a: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Попробуйте создать предложение или даже небольшой текст, в котором все слова будут начинаться на одну букву.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981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251" y="491319"/>
            <a:ext cx="8973751" cy="6018663"/>
          </a:xfrm>
        </p:spPr>
        <p:txBody>
          <a:bodyPr/>
          <a:lstStyle/>
          <a:p>
            <a:pPr marL="0" marR="355600" indent="0" algn="ctr">
              <a:lnSpc>
                <a:spcPct val="107000"/>
              </a:lnSpc>
              <a:buNone/>
            </a:pPr>
            <a:endParaRPr lang="en-US" i="1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355600" indent="0" algn="ctr">
              <a:lnSpc>
                <a:spcPct val="107000"/>
              </a:lnSpc>
              <a:buNone/>
            </a:pPr>
            <a:endParaRPr lang="en-US" i="1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355600" indent="0" algn="ctr">
              <a:lnSpc>
                <a:spcPct val="107000"/>
              </a:lnSpc>
              <a:buNone/>
            </a:pPr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ко всем наукам ключ имею,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355600" indent="0" algn="ctr">
              <a:lnSpc>
                <a:spcPct val="107000"/>
              </a:lnSpc>
              <a:buNone/>
            </a:pP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                  Я со всей вселенною знаком –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711200" indent="0" algn="r">
              <a:lnSpc>
                <a:spcPct val="107000"/>
              </a:lnSpc>
              <a:buNone/>
            </a:pP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Это потому, что я владею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355600" indent="0" algn="r">
              <a:lnSpc>
                <a:spcPct val="107000"/>
              </a:lnSpc>
              <a:buNone/>
            </a:pP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Русским всеохватным языком.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355600" indent="0" algn="r">
              <a:lnSpc>
                <a:spcPct val="107000"/>
              </a:lnSpc>
              <a:buNone/>
            </a:pP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Семен Данилов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568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1210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222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5823" y="787601"/>
            <a:ext cx="8596668" cy="4780685"/>
          </a:xfrm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РАУНД 1</a:t>
            </a:r>
            <a:b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«Точное слово»</a:t>
            </a:r>
            <a:b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КОГДА НЕ ЗНАЕШЬ СЛОВ,</a:t>
            </a:r>
            <a:b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НЕЧЕМ ПОЗНАВАТЬ ЛЮДЕЙ.</a:t>
            </a:r>
            <a:r>
              <a:rPr lang="en-US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</a:t>
            </a:r>
            <a: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КОНФУЦИЙ</a:t>
            </a:r>
            <a:b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8596" y="0"/>
            <a:ext cx="5163403" cy="391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847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9472" y="500998"/>
            <a:ext cx="6550578" cy="580426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Обратимся к истории…</a:t>
            </a:r>
            <a:b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1) В 863 году в жизни славянских народов произошло важное событие. Назовите его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2)Назовите дату празднования Дня славянской письменности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3)Как называлась славянская азбука </a:t>
            </a:r>
            <a:r>
              <a:rPr lang="en-US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050" y="1123778"/>
            <a:ext cx="4114266" cy="4558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06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048" y="327546"/>
            <a:ext cx="9430603" cy="6318914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КРЫЛАТАЯ СЛОВЕСНОСТЬ…</a:t>
            </a:r>
            <a:br>
              <a:rPr lang="ru-RU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4)Англичане говорят что такие люди похожи друг на друга </a:t>
            </a:r>
            <a:r>
              <a:rPr lang="ru-RU" sz="2400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две горошины, шведы- как две ягоды, немцы и чехи – как яйцо и яйцо</a:t>
            </a: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как говорят русские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5)Если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англичанин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знает что-либо хорошо, он говорит:</a:t>
            </a:r>
            <a:r>
              <a:rPr lang="ru-RU" sz="24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знаю как кисть своей руки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 </a:t>
            </a:r>
            <a:r>
              <a:rPr lang="ru-RU" sz="24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 и немец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 </a:t>
            </a:r>
            <a:r>
              <a:rPr lang="ru-RU" sz="24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собственный карман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 русский? </a:t>
            </a: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</a:t>
            </a:r>
            <a:r>
              <a:rPr lang="ru-RU" sz="2400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Немцы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говорят о таком человеке, </a:t>
            </a:r>
            <a:r>
              <a:rPr lang="ru-RU" sz="24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у него денег как сена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4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французы 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sz="24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он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сшит из золота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 что о таком человеке говорят русские</a:t>
            </a: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7)После 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случившегося </a:t>
            </a:r>
            <a:r>
              <a:rPr lang="ru-RU" sz="24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англичане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 этой ситуации </a:t>
            </a:r>
            <a:r>
              <a:rPr lang="ru-RU" sz="24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видят звёзды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 </a:t>
            </a:r>
            <a:r>
              <a:rPr lang="ru-RU" sz="24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французы 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36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подсвечников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Что в этом случае происходит с русскими?</a:t>
            </a:r>
            <a:endParaRPr lang="ru-RU" sz="24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202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015" y="187099"/>
            <a:ext cx="6078308" cy="6295587"/>
          </a:xfrm>
        </p:spPr>
        <p:txBody>
          <a:bodyPr>
            <a:noAutofit/>
          </a:bodyPr>
          <a:lstStyle/>
          <a:p>
            <a:r>
              <a:rPr lang="ru-RU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Определите, из каких басен эти крылатые слова</a:t>
            </a:r>
            <a:r>
              <a:rPr lang="ru-RU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</a:t>
            </a:r>
            <a:r>
              <a:rPr lang="ru-RU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«И в сердце льстец всегда отыщет уголок». 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</a:t>
            </a:r>
            <a:r>
              <a:rPr lang="ru-RU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«А ларчик просто открывался». </a:t>
            </a:r>
            <a:r>
              <a:rPr lang="ru-RU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</a:t>
            </a:r>
            <a:r>
              <a:rPr lang="ru-RU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«Попрыгунья Стрекоза лето красное пропела». </a:t>
            </a:r>
            <a:r>
              <a:rPr lang="ru-RU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11)«Ты </a:t>
            </a:r>
            <a:r>
              <a:rPr lang="ru-RU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виноват уж тем, что хочется мне кушать».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951" y="2224357"/>
            <a:ext cx="2297658" cy="222106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206" y="190569"/>
            <a:ext cx="2816352" cy="188366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323" y="4667534"/>
            <a:ext cx="2786235" cy="185749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1700093"/>
            <a:ext cx="28575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570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968" y="500997"/>
            <a:ext cx="7096835" cy="5981689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РАУНД 2</a:t>
            </a:r>
            <a:b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«Языковед»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 отражает мысль: непонятна мысль — непонятно и слово.»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</a:t>
            </a:r>
            <a:r>
              <a:rPr lang="ru-RU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В.Г.Белинский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6146" y="266771"/>
            <a:ext cx="6013758" cy="335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100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«Глагольный» вопрос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9258236" cy="2288581"/>
          </a:xfrm>
        </p:spPr>
        <p:txBody>
          <a:bodyPr>
            <a:normAutofit fontScale="85000" lnSpcReduction="20000"/>
          </a:bodyPr>
          <a:lstStyle/>
          <a:p>
            <a:r>
              <a:rPr lang="ru-RU" sz="2400" b="1" i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ЗАДАНИЕ!</a:t>
            </a:r>
          </a:p>
          <a:p>
            <a:pPr marL="0" indent="0">
              <a:buNone/>
            </a:pPr>
            <a:endParaRPr lang="ru-RU" sz="2400" b="1" i="1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600" b="1" i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Запишите </a:t>
            </a:r>
            <a:r>
              <a:rPr lang="ru-RU" sz="4600" b="1" i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можно больше глаголов, которые без «</a:t>
            </a:r>
            <a:r>
              <a:rPr lang="ru-RU" sz="46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не» не употребляются.</a:t>
            </a:r>
            <a:r>
              <a:rPr lang="ru-RU" sz="4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195100"/>
            <a:ext cx="2393412" cy="231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2111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«Денежный» вопрос</a:t>
            </a:r>
            <a:r>
              <a:rPr lang="ru-RU" sz="4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37731"/>
            <a:ext cx="7033651" cy="5104263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Задание!</a:t>
            </a:r>
          </a:p>
          <a:p>
            <a:pPr marL="0" indent="0">
              <a:buNone/>
            </a:pPr>
            <a:r>
              <a:rPr lang="ru-RU" sz="2400" i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i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i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нашей стране в обращении основной денежной единицей является рубль. А знаете ли вы другие названия денежных единиц, существовавших на Руси? Назовите их через одну </a:t>
            </a:r>
            <a:r>
              <a:rPr lang="ru-RU" sz="3600" i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минуту (запишите в лист ответов). </a:t>
            </a:r>
            <a:r>
              <a:rPr lang="ru-RU" sz="3600" b="1" i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948" y="377256"/>
            <a:ext cx="4286250" cy="16668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000" y="3517900"/>
            <a:ext cx="4445000" cy="334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4758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195</TotalTime>
  <Words>104</Words>
  <Application>Microsoft Office PowerPoint</Application>
  <PresentationFormat>Широкоэкранный</PresentationFormat>
  <Paragraphs>37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«ВНАЧАЛЕ БЫЛО СЛОВО…»</vt:lpstr>
      <vt:lpstr>Презентация PowerPoint</vt:lpstr>
      <vt:lpstr>РАУНД 1  «Точное слово»    “КОГДА НЕ ЗНАЕШЬ СЛОВ,  НЕЧЕМ ПОЗНАВАТЬ ЛЮДЕЙ.”                                                   КОНФУЦИЙ </vt:lpstr>
      <vt:lpstr>Обратимся к истории…   1) В 863 году в жизни славянских народов произошло важное событие. Назовите его.  2)Назовите дату празднования Дня славянской письменности.  3)Как называлась славянская азбука ?  </vt:lpstr>
      <vt:lpstr>КРЫЛАТАЯ СЛОВЕСНОСТЬ…  4)Англичане говорят что такие люди похожи друг на друга как две горошины, шведы- как две ягоды, немцы и чехи – как яйцо и яйцо.  А как говорят русские?  5)Если англичанин знает что-либо хорошо, он говорит: знаю как кисть своей руки, а француз и немец – как собственный карман. А русский?   6)Немцы говорят о таком человеке, что у него денег как сена, французы – что он сшит из золота. А что о таком человеке говорят русские?  7)После случившегося англичане в этой ситуации видят звёзды, а французы – 36 подсвечников. Что в этом случае происходит с русскими?</vt:lpstr>
      <vt:lpstr>Определите, из каких басен эти крылатые слова.   8) «И в сердце льстец всегда отыщет уголок».    9) «А ларчик просто открывался».    10) «Попрыгунья Стрекоза лето красное пропела».        11)«Ты виноват уж тем, что хочется мне кушать».  </vt:lpstr>
      <vt:lpstr> РАУНД 2   «Языковед»    «Слово отражает мысль: непонятна мысль — непонятно и слово.»                                                                                  В.Г.Белинский     </vt:lpstr>
      <vt:lpstr>«Глагольный» вопрос</vt:lpstr>
      <vt:lpstr>«Денежный» вопрос </vt:lpstr>
      <vt:lpstr>Исторический вопрос </vt:lpstr>
      <vt:lpstr>  РАУНД 3  «Знаток слова»    «Ржавеет золото и истлевает сталь. Крошится мрамор. К смерти все готово. Всего прочнее на земле — печаль, и долговечней — царственное слово.»                                                                                   Ахматова А. А.     </vt:lpstr>
      <vt:lpstr>Замените данные заимствованные слова исконно русскими</vt:lpstr>
      <vt:lpstr> РАУНД 4 «Игра слов»   «Нет магии сильней, чем магия слов.»                            Франс Анатоль </vt:lpstr>
      <vt:lpstr>ЛОГОГРИФЫ  Логогриф - это род загадки, для решения которой сначала нужно отыскать загаданное слово, а затем образовать от него новые слова путём перестановки или выбрасывания отдельных слогов или букв.   </vt:lpstr>
      <vt:lpstr>ПРИМЕР: 1. Всё слово - река в Японии на острове Хонсю. (ОМОНО) 2. Без одной буквы - населённый пункт в северо-восточной части Франции, недалеко от границы с Бельгией. (ОМОН) 3. Без двух - река в Эфиопии. (ОМО) 4. Без трёх - город во Франции, недалеко от Парижа. (МО)</vt:lpstr>
      <vt:lpstr>А теперь попробуйте разгадать следующие ЛОГОГРИФЫ: (по командам)  1. Всё слово - травянистое растение с крупными красивыми цветками, которое в Индии и Китае считается священным. 2. Без одной буквы - игра на особых карточках с номерами или картинками, которые закрываются фишками. 3. Без двух букв - прибор для измерения глубины воды. 4. Без трёх - предлог, указывающий на исходную точку чего-либо. 5. Оставшаяся буква - междометие, выражающее сильное чувство.  1. Всё слово - растирание лица и тела с лечебными или гигиеническими целями. 2. Без одной буквы - густая смесь. 3. Без двух букв - фильм С. Соловьёва. 4. Без трёх букв - древнеримская медная монета. 5. Без четырёх букв - первоклассный лётчик. 6. Последняя буква - предлог со значением "от чего, откуда".  1. Всё слово - общее название царей, королей, императоров. 2. Без одной буквы - религиозный человек, давший обет вести аскетическую жизнь. 3. Без двух букв - название современного газированного напитка. 4. Без трёх букв - личное местоимение. 5. Без четырёх букв - предлог. 6. Последняя буква - междометие, выражающее досаду, а также удивление.  </vt:lpstr>
      <vt:lpstr>ТАВТОГРАММА    (от греч. tauto — то же самое и gramma — запись) текст, в котором строки или слова начинаются одной и той же буквы.   Чаще всего с их помощью пишутся стихи, по большей части шутливые, но это могут быть и любые другие тексты, отвечающие этому правилу.   Мой милый маг, моя Мария, — Мечтам мерцающмий маяк. Мятежны марева морские, Мой милый маг, моя Мария, — Молчаньем манит мутный мрак... Мне метит мели мировые Мой милый маг, моя Мария, Мечтам мерцающмий маяк! В.Брюсов  </vt:lpstr>
      <vt:lpstr> «МАСТЕР СЛОВА»    Попробуйте создать предложение или даже небольшой текст, в котором все слова будут начинаться на одну букву.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«ВНАЧАЛЕ БЫЛО СЛОВО…»</dc:title>
  <dc:creator>Олеся</dc:creator>
  <cp:lastModifiedBy>Олеся</cp:lastModifiedBy>
  <cp:revision>19</cp:revision>
  <dcterms:created xsi:type="dcterms:W3CDTF">2014-01-21T18:44:11Z</dcterms:created>
  <dcterms:modified xsi:type="dcterms:W3CDTF">2014-01-21T22:00:04Z</dcterms:modified>
</cp:coreProperties>
</file>