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8" r:id="rId13"/>
    <p:sldId id="271" r:id="rId14"/>
    <p:sldId id="272" r:id="rId15"/>
    <p:sldId id="273" r:id="rId16"/>
    <p:sldId id="266" r:id="rId17"/>
    <p:sldId id="265" r:id="rId18"/>
    <p:sldId id="270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00" autoAdjust="0"/>
  </p:normalViewPr>
  <p:slideViewPr>
    <p:cSldViewPr>
      <p:cViewPr varScale="1">
        <p:scale>
          <a:sx n="74" d="100"/>
          <a:sy n="74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A1766-F8F1-4479-899E-F072B6B654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E5541-1811-48AB-B6B5-514AE0156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E5541-1811-48AB-B6B5-514AE01561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98F1-A4DD-42BB-AF42-9E57F7EF6AC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3B76-D8EF-4EA0-878C-EAEC5EF0F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internet.ru/users/deizi/post246751624/" TargetMode="External"/><Relationship Id="rId3" Type="http://schemas.openxmlformats.org/officeDocument/2006/relationships/hyperlink" Target="http://villik005.narod.ru/photoalbum1.html" TargetMode="External"/><Relationship Id="rId7" Type="http://schemas.openxmlformats.org/officeDocument/2006/relationships/hyperlink" Target="http://welldes.com/gif-animacija" TargetMode="External"/><Relationship Id="rId2" Type="http://schemas.openxmlformats.org/officeDocument/2006/relationships/hyperlink" Target="http://priroda.inc.ru/prazdnik/anima/anima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zdravka.com/photo/drugie_otkrytki/snegoviki/136-3-0-0-2" TargetMode="External"/><Relationship Id="rId5" Type="http://schemas.openxmlformats.org/officeDocument/2006/relationships/hyperlink" Target="http://gif2000.narod.ru/collection_snowman.htm" TargetMode="External"/><Relationship Id="rId4" Type="http://schemas.openxmlformats.org/officeDocument/2006/relationships/hyperlink" Target="http://infoscript.ru/news/tancujushhie_snegoviki_na_sajt/2010-12-11-188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Downloads\Cat_a_Dog_-_uiuaa.._(get-tune.net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6000792" cy="211296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  <a:t>Физкультминутка </a:t>
            </a:r>
            <a:r>
              <a:rPr lang="ru-RU" sz="4800" b="1" dirty="0" smtClean="0">
                <a:solidFill>
                  <a:schemeClr val="bg1"/>
                </a:solidFill>
                <a:latin typeface="Comic Sans MS" pitchFamily="66" charset="0"/>
              </a:rPr>
              <a:t>«Весёлые снеговики»</a:t>
            </a:r>
            <a:endParaRPr lang="ru-RU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286388"/>
            <a:ext cx="5572164" cy="114300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Подготовила: Яковлева О.В.,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педагог дополнительного образования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МАОУ ДОД «ЦДОД» г.Полярный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9f73ea793b97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357158" y="2500306"/>
            <a:ext cx="291623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3" descr="9f73ea793b97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857488" y="3286124"/>
            <a:ext cx="291623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000240"/>
            <a:ext cx="1876425" cy="1876425"/>
          </a:xfrm>
          <a:prstGeom prst="rect">
            <a:avLst/>
          </a:prstGeom>
          <a:noFill/>
        </p:spPr>
      </p:pic>
      <p:pic>
        <p:nvPicPr>
          <p:cNvPr id="6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500042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Tancujúci snehuliak s metlo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2547949" cy="364759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kákajúci snehulia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4467328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ancujúci snehulia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3912996" cy="28575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ancujúci snehuliak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928934"/>
            <a:ext cx="3429024" cy="2960311"/>
          </a:xfrm>
          <a:prstGeom prst="rect">
            <a:avLst/>
          </a:prstGeom>
          <a:noFill/>
        </p:spPr>
      </p:pic>
      <p:pic>
        <p:nvPicPr>
          <p:cNvPr id="3" name="Picture 8" descr="Tancujúci snehuliak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3000372"/>
            <a:ext cx="3392707" cy="2928958"/>
          </a:xfrm>
          <a:prstGeom prst="rect">
            <a:avLst/>
          </a:prstGeom>
          <a:noFill/>
        </p:spPr>
      </p:pic>
      <p:pic>
        <p:nvPicPr>
          <p:cNvPr id="4" name="Picture 8" descr="Tancujúci snehuliak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28934"/>
            <a:ext cx="3392706" cy="292895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villik005.narod.ru/fdbb63ae9009eb3cb947a5ddfe63f9e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43248"/>
            <a:ext cx="3429024" cy="32147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овый год, анимашка, маленькая анимационная картинка с новым годом Три веселых снеговика танцуют под снег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5166992" cy="3352804"/>
          </a:xfrm>
          <a:prstGeom prst="rect">
            <a:avLst/>
          </a:prstGeom>
          <a:noFill/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357298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857232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48.radikal.ru/i122/0912/7c/fff1926b574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57224" y="2357430"/>
            <a:ext cx="3148013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9581a3db06f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71942"/>
            <a:ext cx="192881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1876425" cy="1876425"/>
          </a:xfrm>
          <a:prstGeom prst="rect">
            <a:avLst/>
          </a:prstGeom>
          <a:noFill/>
        </p:spPr>
      </p:pic>
      <p:pic>
        <p:nvPicPr>
          <p:cNvPr id="6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7166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://gif2000.narod.ru/gif/1/Snowman_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3000396" cy="45300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Использованные интернет-ресурсы: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priroda.inc.ru/prazdnik/anima/anima1.html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villik005.narod.ru/photoalbum1.html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infoscript.ru/news/tancujushhie_snegoviki_na_sajt/2010-12-11-1888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gif2000.narod.ru/collection_snowman.htm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pozdravka.com/photo/drugie_otkrytki/snegoviki/136-3-0-0-2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welldes.com/gif-animacija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8"/>
              </a:rPr>
              <a:t>http://www.liveinternet.ru/users/deizi/post246751624/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nehuliak s klobúkom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3929090" cy="4893719"/>
          </a:xfrm>
          <a:prstGeom prst="rect">
            <a:avLst/>
          </a:prstGeom>
          <a:noFill/>
        </p:spPr>
      </p:pic>
      <p:pic>
        <p:nvPicPr>
          <p:cNvPr id="4" name="Cat_a_Dog_-_uiuaa..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857356" y="121442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5d704bb9a90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643042" y="2285992"/>
            <a:ext cx="3443288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1876425" cy="1876425"/>
          </a:xfrm>
          <a:prstGeom prst="rect">
            <a:avLst/>
          </a:prstGeom>
          <a:noFill/>
        </p:spPr>
      </p:pic>
      <p:pic>
        <p:nvPicPr>
          <p:cNvPr id="1032" name="Picture 8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000108"/>
            <a:ext cx="1876425" cy="1876425"/>
          </a:xfrm>
          <a:prstGeom prst="rect">
            <a:avLst/>
          </a:prstGeom>
          <a:noFill/>
        </p:spPr>
      </p:pic>
      <p:pic>
        <p:nvPicPr>
          <p:cNvPr id="10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285992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70a346642bb4.gif"/>
          <p:cNvPicPr>
            <a:picLocks noChangeAspect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000100" y="1714488"/>
            <a:ext cx="3449638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785926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f613cd787273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214414" y="2000240"/>
            <a:ext cx="340360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643050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7166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4d6be9b2bbdd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500594" cy="488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3116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7166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snowmann000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3357563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28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4467de231c38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500035" y="2928935"/>
            <a:ext cx="1928826" cy="239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4467de231c38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285984" y="3929066"/>
            <a:ext cx="189766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643050"/>
            <a:ext cx="1876425" cy="1876425"/>
          </a:xfrm>
          <a:prstGeom prst="rect">
            <a:avLst/>
          </a:prstGeom>
          <a:noFill/>
        </p:spPr>
      </p:pic>
      <p:pic>
        <p:nvPicPr>
          <p:cNvPr id="6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85728"/>
            <a:ext cx="1876425" cy="1876425"/>
          </a:xfrm>
          <a:prstGeom prst="rect">
            <a:avLst/>
          </a:prstGeom>
          <a:noFill/>
        </p:spPr>
      </p:pic>
      <p:pic>
        <p:nvPicPr>
          <p:cNvPr id="7" name="Рисунок 6" descr="4467de231c38.gif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4429124" y="3286124"/>
            <a:ext cx="189766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://s46.radikal.ru/i111/0912/f6/0d8c131e79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32861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1876425" cy="1876425"/>
          </a:xfrm>
          <a:prstGeom prst="rect">
            <a:avLst/>
          </a:prstGeom>
          <a:noFill/>
        </p:spPr>
      </p:pic>
      <p:pic>
        <p:nvPicPr>
          <p:cNvPr id="4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0042"/>
            <a:ext cx="1876425" cy="1876425"/>
          </a:xfrm>
          <a:prstGeom prst="rect">
            <a:avLst/>
          </a:prstGeom>
          <a:noFill/>
        </p:spPr>
      </p:pic>
      <p:pic>
        <p:nvPicPr>
          <p:cNvPr id="5" name="Picture 6" descr="Новогодний фейерверк (салют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500306"/>
            <a:ext cx="1876425" cy="18764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36</Words>
  <Application>Microsoft Office PowerPoint</Application>
  <PresentationFormat>Экран (4:3)</PresentationFormat>
  <Paragraphs>11</Paragraphs>
  <Slides>19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Физкультминутка «Весёлые снеговики»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Использованные интернет-ресурсы: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2013-11-26T17:31:45Z</dcterms:created>
  <dcterms:modified xsi:type="dcterms:W3CDTF">2014-01-07T22:43:43Z</dcterms:modified>
</cp:coreProperties>
</file>