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Диаграмма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травмы, не совместимые с жизнью</c:v>
                </c:pt>
                <c:pt idx="1">
                  <c:v>задержка скорой помощи</c:v>
                </c:pt>
                <c:pt idx="2">
                  <c:v>бездействие очевидцев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0.1</c:v>
                </c:pt>
                <c:pt idx="2" formatCode="General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Оказание первой помощи при ДТП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81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Основными причинами смерти пострадавших при ДТП являются следующие факторы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043103"/>
              </p:ext>
            </p:extLst>
          </p:nvPr>
        </p:nvGraphicFramePr>
        <p:xfrm>
          <a:off x="1547664" y="2132856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68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56784" cy="1362075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Вызов бригад скорой помощи и службы спасения на место ДТП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2276872"/>
            <a:ext cx="6231467" cy="3456384"/>
          </a:xfrm>
        </p:spPr>
        <p:txBody>
          <a:bodyPr>
            <a:normAutofit lnSpcReduction="10000"/>
          </a:bodyPr>
          <a:lstStyle/>
          <a:p>
            <a:r>
              <a:rPr lang="ru-RU" sz="6600" dirty="0" smtClean="0"/>
              <a:t>«03»</a:t>
            </a:r>
          </a:p>
          <a:p>
            <a:r>
              <a:rPr lang="ru-RU" sz="6600" dirty="0" smtClean="0"/>
              <a:t>«0911»</a:t>
            </a:r>
          </a:p>
          <a:p>
            <a:r>
              <a:rPr lang="ru-RU" sz="6600" dirty="0" smtClean="0"/>
              <a:t>«112»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30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6254044" cy="1362075"/>
          </a:xfrm>
        </p:spPr>
        <p:txBody>
          <a:bodyPr/>
          <a:lstStyle/>
          <a:p>
            <a:r>
              <a:rPr lang="ru-RU" dirty="0" smtClean="0"/>
              <a:t>ГОВОРИ БЫСТРО И ЧЕТКО!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2564904"/>
            <a:ext cx="6231467" cy="32403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Количество пострадавших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Возраст (примерно)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Что произошло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Адрес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Кто вызывает «Скорую помощь»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655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Рекомендации по применению аптечки первой помощи</a:t>
            </a:r>
            <a:endParaRPr lang="ru-RU" sz="3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132856"/>
            <a:ext cx="3815333" cy="31921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79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035354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Оказание первой помощи водителям велосипеда, мопеда, скутера, пострадавшим в ДТП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20"/>
            <a:ext cx="3240360" cy="334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54778"/>
            <a:ext cx="320579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867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</TotalTime>
  <Words>73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Оказание первой помощи при ДТП</vt:lpstr>
      <vt:lpstr>Основными причинами смерти пострадавших при ДТП являются следующие факторы</vt:lpstr>
      <vt:lpstr>Вызов бригад скорой помощи и службы спасения на место ДТП</vt:lpstr>
      <vt:lpstr>ГОВОРИ БЫСТРО И ЧЕТКО!</vt:lpstr>
      <vt:lpstr>Рекомендации по применению аптечки первой помощи</vt:lpstr>
      <vt:lpstr>Оказание первой помощи водителям велосипеда, мопеда, скутера, пострадавшим в ДТП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первой помощи при ДТП</dc:title>
  <dc:creator>user</dc:creator>
  <cp:lastModifiedBy>user</cp:lastModifiedBy>
  <cp:revision>5</cp:revision>
  <dcterms:created xsi:type="dcterms:W3CDTF">2013-12-16T09:55:20Z</dcterms:created>
  <dcterms:modified xsi:type="dcterms:W3CDTF">2013-12-16T10:41:06Z</dcterms:modified>
</cp:coreProperties>
</file>