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9" r:id="rId4"/>
    <p:sldId id="258" r:id="rId5"/>
    <p:sldId id="276" r:id="rId6"/>
    <p:sldId id="259" r:id="rId7"/>
    <p:sldId id="260" r:id="rId8"/>
    <p:sldId id="280" r:id="rId9"/>
    <p:sldId id="281" r:id="rId10"/>
    <p:sldId id="277" r:id="rId11"/>
    <p:sldId id="261" r:id="rId12"/>
    <p:sldId id="262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ED1996-508F-4821-B190-33343AE69672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D05EF6-29F6-4D1C-9F4F-79337364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J:\&#1040;&#1090;&#1099;-&#1041;&#1072;&#1090;&#1099;.mp3" TargetMode="External"/><Relationship Id="rId1" Type="http://schemas.openxmlformats.org/officeDocument/2006/relationships/audio" Target="file:///J:\31%20&#1040;.%20&#1052;&#1072;&#1088;&#1096;&#1072;&#1083;%20-%20&#1056;&#1086;&#1090;&#1072;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J:\31%20&#1040;.%20&#1052;&#1072;&#1088;&#1096;&#1072;&#1083;%20-%20&#1056;&#1086;&#1090;&#1072;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1 А. Маршал - Ро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584" y="0"/>
            <a:ext cx="79015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Парк имени братьев </a:t>
            </a:r>
          </a:p>
          <a:p>
            <a:pPr algn="ctr"/>
            <a:r>
              <a:rPr lang="ru-RU" sz="5400" b="1" i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Остапенко</a:t>
            </a:r>
            <a:endParaRPr lang="ru-RU" sz="5400" b="1" i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Рисунок 2" descr="DSC0248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259632" y="1772816"/>
            <a:ext cx="6572264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Аты-Бат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email"/>
          <a:stretch>
            <a:fillRect/>
          </a:stretch>
        </p:blipFill>
        <p:spPr>
          <a:xfrm>
            <a:off x="8991600" y="7101408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157192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OdessaScript" pitchFamily="2" charset="0"/>
              </a:rPr>
              <a:t>Учитель истории МБОУ СОШ№2 ст.Архонская Бондарь Л.М.</a:t>
            </a:r>
            <a:endParaRPr lang="ru-RU" sz="3200" dirty="0">
              <a:solidFill>
                <a:srgbClr val="FFFF00"/>
              </a:solidFill>
              <a:latin typeface="OdessaScrip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15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15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15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15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3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16">
                <p:cTn id="3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Подвиг героя </a:t>
            </a:r>
            <a:r>
              <a:rPr lang="ru-RU" dirty="0" err="1" smtClean="0"/>
              <a:t>Остапенко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Бессмертный подвиг старший лейтенант </a:t>
            </a:r>
            <a:r>
              <a:rPr lang="ru-RU" dirty="0" err="1" smtClean="0"/>
              <a:t>Остапенко</a:t>
            </a:r>
            <a:r>
              <a:rPr lang="ru-RU" dirty="0" smtClean="0"/>
              <a:t> совершил при форсировании Днепра. В ночь на 30 сентября 1943 года он с передовым подразделением переправился на вражеский берег. На узкой полосе плацдарма под огнем противника он передавал по рации координаты огневых точек противника. Фашисты, неся большие потери, шли в атаку за атакой, чтобы сбросить смельчаков в Днепр. 4 октября танки и пехота немцев вплотную подошли к наблюдательному пункту разведчиков, и тогда </a:t>
            </a:r>
            <a:r>
              <a:rPr lang="ru-RU" dirty="0" err="1" smtClean="0"/>
              <a:t>Остапенко</a:t>
            </a:r>
            <a:r>
              <a:rPr lang="ru-RU" dirty="0" smtClean="0"/>
              <a:t> вызвал огонь на себя. Плацдарм был удержан. За этот подвиг 22 февраля 1944 года начальнику разведки 131 гвардейского артиллерийского полка </a:t>
            </a:r>
            <a:r>
              <a:rPr lang="ru-RU" dirty="0" err="1" smtClean="0"/>
              <a:t>Остапенко</a:t>
            </a:r>
            <a:r>
              <a:rPr lang="ru-RU" dirty="0" smtClean="0"/>
              <a:t> Степану Кузьмичу было присвоено звание Героя Советского Союза.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Перед нами фотоснимки тех мест, где шли бои. Вот те высоты, которыми должны были овладеть передовые подразделения 62-ой гвардейской дивизии. </a:t>
            </a:r>
          </a:p>
          <a:p>
            <a:r>
              <a:rPr lang="ru-RU" dirty="0" smtClean="0"/>
              <a:t>Файл:Остапенко9.jpg </a:t>
            </a:r>
          </a:p>
          <a:p>
            <a:r>
              <a:rPr lang="ru-RU" dirty="0" smtClean="0"/>
              <a:t>Правый берег Днепра</a:t>
            </a:r>
          </a:p>
          <a:p>
            <a:endParaRPr lang="ru-RU" dirty="0" smtClean="0"/>
          </a:p>
          <a:p>
            <a:r>
              <a:rPr lang="ru-RU" dirty="0" smtClean="0"/>
              <a:t>На этой пересеченной местности шли кровопролитные бои, в которых участвовал </a:t>
            </a:r>
            <a:r>
              <a:rPr lang="ru-RU" dirty="0" err="1" smtClean="0"/>
              <a:t>С.К.Остапенко</a:t>
            </a:r>
            <a:r>
              <a:rPr lang="ru-RU" dirty="0" smtClean="0"/>
              <a:t>, корректируя огонь артиллерии, расположенной на другом, на левом берегу Днепра.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024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428604"/>
            <a:ext cx="5522666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14290"/>
            <a:ext cx="72275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парке братьев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Остапенко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есть три памятника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248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95012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Памятник неизвестному солдату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24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214290"/>
            <a:ext cx="75568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Станичникам павшим в ВОВ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248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58511" y="0"/>
            <a:ext cx="93025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Павшим героям гражданской войны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4ff0f1e1f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3608" y="548680"/>
            <a:ext cx="7416824" cy="57606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stapenko_DmitrJako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1721" y="1916832"/>
            <a:ext cx="4800978" cy="4748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b="1" i="1" dirty="0" smtClean="0"/>
              <a:t>Дмитрий Яковлевич </a:t>
            </a:r>
            <a:br>
              <a:rPr lang="ru-RU" b="1" i="1" dirty="0" smtClean="0"/>
            </a:br>
            <a:r>
              <a:rPr lang="ru-RU" b="1" i="1" dirty="0" smtClean="0"/>
              <a:t>          </a:t>
            </a:r>
            <a:r>
              <a:rPr lang="ru-RU" b="1" i="1" dirty="0" err="1" smtClean="0"/>
              <a:t>Остапенко</a:t>
            </a:r>
            <a:endParaRPr lang="ru-RU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Остапенко</a:t>
            </a:r>
            <a:r>
              <a:rPr lang="ru-RU" dirty="0" smtClean="0"/>
              <a:t> Дмитрий Яковлевич – заместитель командира отделения противотанковых ружей (ПТР) 10-й гвардейской стрелковой бригады 9-й армии Закавказского фронта, гвардии младший сержант.</a:t>
            </a:r>
          </a:p>
          <a:p>
            <a:r>
              <a:rPr lang="ru-RU" dirty="0" smtClean="0"/>
              <a:t>Родился 24 декабря 1924 года в селе Жёлтое ныне </a:t>
            </a:r>
            <a:r>
              <a:rPr lang="ru-RU" dirty="0" err="1" smtClean="0"/>
              <a:t>Славяносербского</a:t>
            </a:r>
            <a:r>
              <a:rPr lang="ru-RU" dirty="0" smtClean="0"/>
              <a:t> района Луганской области Украины в крестьянской семье вместе с братом-близнецом Иваном. Украинец. Оба брата окончили 7 классов и курсы механизаторов. Работали трактористами в родном колхозе.</a:t>
            </a:r>
          </a:p>
          <a:p>
            <a:r>
              <a:rPr lang="ru-RU" dirty="0" smtClean="0"/>
              <a:t>В Красной Армии с 1941 года. Дмитрий и Иван </a:t>
            </a:r>
            <a:r>
              <a:rPr lang="ru-RU" dirty="0" err="1" smtClean="0"/>
              <a:t>Остапенко</a:t>
            </a:r>
            <a:r>
              <a:rPr lang="ru-RU" dirty="0" smtClean="0"/>
              <a:t>, окончив курсы бронебойщиков, с сентября 1941 года – в действующей армии.</a:t>
            </a:r>
          </a:p>
          <a:p>
            <a:r>
              <a:rPr lang="ru-RU" dirty="0" smtClean="0"/>
              <a:t>7 ноября 1942 года, отражая яростные атаки противника у посёлка Гизели (ныне пригород столицы Северной Осетии – города Владикавказа), комсомольцы братья-бронебойщики из 10-й гвардейской стрелковой бригады (9-я армия, Закавказский фронт) - заместитель командира отделения ПТР гвардии младший сержант Дмитрий </a:t>
            </a:r>
            <a:r>
              <a:rPr lang="ru-RU" dirty="0" err="1" smtClean="0"/>
              <a:t>Остапенко</a:t>
            </a:r>
            <a:r>
              <a:rPr lang="ru-RU" dirty="0" smtClean="0"/>
              <a:t> и гвардии красноармеец Иван </a:t>
            </a:r>
            <a:r>
              <a:rPr lang="ru-RU" dirty="0" err="1" smtClean="0"/>
              <a:t>Остапенко</a:t>
            </a:r>
            <a:r>
              <a:rPr lang="ru-RU" dirty="0" smtClean="0"/>
              <a:t> в одном бою подбили из ПТР двадцать один (!) фашистский танк типа «ягуар». Дмитрий - тринадцать, а Иван - восемь.</a:t>
            </a:r>
          </a:p>
          <a:p>
            <a:r>
              <a:rPr lang="ru-RU" dirty="0" smtClean="0"/>
              <a:t>О подвиге братьев </a:t>
            </a:r>
            <a:r>
              <a:rPr lang="ru-RU" dirty="0" err="1" smtClean="0"/>
              <a:t>Остапенко</a:t>
            </a:r>
            <a:r>
              <a:rPr lang="ru-RU" dirty="0" smtClean="0"/>
              <a:t> сообщалось в сводке </a:t>
            </a:r>
            <a:r>
              <a:rPr lang="ru-RU" dirty="0" err="1" smtClean="0"/>
              <a:t>Совинформбюро</a:t>
            </a:r>
            <a:r>
              <a:rPr lang="ru-RU" dirty="0" smtClean="0"/>
              <a:t>. В ней, в частности, отмечалось, что «подобных подвигов в хронике военных событий в битве за Кавказ не зафиксировано».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Командующий Закавказским фронтом генерал армии Тюленев И.В. подписал представление в наградной отдел Президиума Верховного Совета СССР о присвоении братьям Дмитрию и Ивану </a:t>
            </a:r>
            <a:r>
              <a:rPr lang="ru-RU" dirty="0" err="1" smtClean="0"/>
              <a:t>Остапенко</a:t>
            </a:r>
            <a:r>
              <a:rPr lang="ru-RU" dirty="0" smtClean="0"/>
              <a:t> звания Героев Советского Союза. Но в Кремле, почему-то, рассудили иначе...</a:t>
            </a:r>
          </a:p>
          <a:p>
            <a:r>
              <a:rPr lang="ru-RU" dirty="0" smtClean="0"/>
              <a:t>Указом Президиума Верховного Совета СССР от 13 декабря 1942 года за образцовое выполнение боевых заданий командования на фронте борьбы с немецко-фашистским захватчиками и проявленные при этом мужество и героизм младшему сержанту </a:t>
            </a:r>
            <a:r>
              <a:rPr lang="ru-RU" dirty="0" err="1" smtClean="0"/>
              <a:t>Остапенко</a:t>
            </a:r>
            <a:r>
              <a:rPr lang="ru-RU" dirty="0" smtClean="0"/>
              <a:t> Дмитрию Яковлевичу присвоено звание Героя Советского Союза с вручением ордена Ленина и медали «Золотая Звезда» (№ 965).</a:t>
            </a:r>
          </a:p>
          <a:p>
            <a:r>
              <a:rPr lang="ru-RU" dirty="0" smtClean="0"/>
              <a:t>Красноармеец </a:t>
            </a:r>
            <a:r>
              <a:rPr lang="ru-RU" dirty="0" err="1" smtClean="0"/>
              <a:t>Остапенко</a:t>
            </a:r>
            <a:r>
              <a:rPr lang="ru-RU" dirty="0" smtClean="0"/>
              <a:t> Иван Яковлевич в тот же день был награждён орденом Ленина.</a:t>
            </a:r>
          </a:p>
          <a:p>
            <a:r>
              <a:rPr lang="ru-RU" dirty="0" smtClean="0"/>
              <a:t>День Победы братья </a:t>
            </a:r>
            <a:r>
              <a:rPr lang="ru-RU" dirty="0" err="1" smtClean="0"/>
              <a:t>Остапенко</a:t>
            </a:r>
            <a:r>
              <a:rPr lang="ru-RU" dirty="0" smtClean="0"/>
              <a:t> встретили в поверженной гитлеровской столице - Берлине.</a:t>
            </a:r>
          </a:p>
          <a:p>
            <a:r>
              <a:rPr lang="ru-RU" dirty="0" smtClean="0"/>
              <a:t> После войны </a:t>
            </a:r>
            <a:r>
              <a:rPr lang="ru-RU" dirty="0" err="1" smtClean="0"/>
              <a:t>Д.Я.Остапенко</a:t>
            </a:r>
            <a:r>
              <a:rPr lang="ru-RU" dirty="0" smtClean="0"/>
              <a:t> демобилизован. Жил в городе Луганск (Украина). Скончался 22 февраля 1994 года.</a:t>
            </a:r>
          </a:p>
          <a:p>
            <a:r>
              <a:rPr lang="ru-RU" dirty="0" smtClean="0"/>
              <a:t> Награждён орденами Ленина (1942), Отечественной войны 1-й степени (1985), медалями.</a:t>
            </a:r>
          </a:p>
          <a:p>
            <a:r>
              <a:rPr lang="ru-RU" dirty="0" smtClean="0"/>
              <a:t>Именем Дмитрия </a:t>
            </a:r>
            <a:r>
              <a:rPr lang="ru-RU" dirty="0" err="1" smtClean="0"/>
              <a:t>Остапенко</a:t>
            </a:r>
            <a:r>
              <a:rPr lang="ru-RU" dirty="0" smtClean="0"/>
              <a:t> назван парк в станице Архонская Северной Осетии. В экспозиции </a:t>
            </a:r>
            <a:r>
              <a:rPr lang="ru-RU" dirty="0" err="1" smtClean="0"/>
              <a:t>Алагирского</a:t>
            </a:r>
            <a:r>
              <a:rPr lang="ru-RU" dirty="0" smtClean="0"/>
              <a:t> городского музея (Северная Осетия) демонстрируется противотанковое ружьё Героя.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stapenko_ip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1760" y="2132856"/>
            <a:ext cx="3925416" cy="4344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71472" y="0"/>
            <a:ext cx="7172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Иван Петрович </a:t>
            </a:r>
            <a:r>
              <a:rPr lang="ru-RU" sz="5400" b="1" i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Остапенко</a:t>
            </a:r>
            <a:endParaRPr lang="ru-RU" sz="5400" b="1" i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Родился 14.10.1923 г. в селе </a:t>
            </a:r>
            <a:r>
              <a:rPr lang="ru-RU" dirty="0" err="1" smtClean="0"/>
              <a:t>Долгенькое</a:t>
            </a:r>
            <a:r>
              <a:rPr lang="ru-RU" dirty="0" smtClean="0"/>
              <a:t> </a:t>
            </a:r>
            <a:r>
              <a:rPr lang="ru-RU" dirty="0" err="1" smtClean="0"/>
              <a:t>Изюмского</a:t>
            </a:r>
            <a:r>
              <a:rPr lang="ru-RU" dirty="0" smtClean="0"/>
              <a:t> района Харьковской области в семье крестьянина. Украинец. Член КПСС с 1943 г. Окончил </a:t>
            </a:r>
            <a:r>
              <a:rPr lang="ru-RU" dirty="0" err="1" smtClean="0"/>
              <a:t>зоотехникум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4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В Советской Армии с 1940 г. В 1942 г. окончил </a:t>
            </a:r>
            <a:r>
              <a:rPr lang="ru-RU" dirty="0" err="1" smtClean="0"/>
              <a:t>Ворошиловградскую</a:t>
            </a:r>
            <a:r>
              <a:rPr lang="ru-RU" dirty="0" smtClean="0"/>
              <a:t> военно-авиационную школу пилотов.</a:t>
            </a:r>
          </a:p>
          <a:p>
            <a:pPr eaLnBrk="0" hangingPunct="0"/>
            <a:r>
              <a:rPr lang="ru-RU" dirty="0" smtClean="0"/>
              <a:t>    В действующей армии с июля 1942 г. </a:t>
            </a:r>
          </a:p>
          <a:p>
            <a:pPr eaLnBrk="0" hangingPunct="0"/>
            <a:r>
              <a:rPr lang="ru-RU" dirty="0" smtClean="0"/>
              <a:t>    Командир </a:t>
            </a:r>
            <a:r>
              <a:rPr lang="ru-RU" dirty="0" err="1" smtClean="0"/>
              <a:t>аэ</a:t>
            </a:r>
            <a:r>
              <a:rPr lang="ru-RU" dirty="0" smtClean="0"/>
              <a:t> 7 </a:t>
            </a:r>
            <a:r>
              <a:rPr lang="ru-RU" dirty="0" err="1" smtClean="0"/>
              <a:t>гшап</a:t>
            </a:r>
            <a:r>
              <a:rPr lang="ru-RU" dirty="0" smtClean="0"/>
              <a:t> </a:t>
            </a:r>
            <a:r>
              <a:rPr lang="ru-RU" dirty="0" err="1" smtClean="0"/>
              <a:t>гв</a:t>
            </a:r>
            <a:r>
              <a:rPr lang="ru-RU" dirty="0" smtClean="0"/>
              <a:t>. капитан </a:t>
            </a:r>
            <a:r>
              <a:rPr lang="ru-RU" dirty="0" err="1" smtClean="0"/>
              <a:t>Остапенко</a:t>
            </a:r>
            <a:r>
              <a:rPr lang="ru-RU" dirty="0" smtClean="0"/>
              <a:t> к июлю 1944 г. совершил 103 боевых вылета на штурмовку железнодорожных эшелонов, оборонительных сооружений, скоплений войск противника. В воздушных боях лично сбил 3 и в составе группы 4 самолета противника.</a:t>
            </a:r>
          </a:p>
          <a:p>
            <a:pPr eaLnBrk="0" hangingPunct="0"/>
            <a:r>
              <a:rPr lang="ru-RU" dirty="0" smtClean="0"/>
              <a:t>   23.02.45 г. </a:t>
            </a:r>
            <a:r>
              <a:rPr lang="ru-RU" dirty="0" err="1" smtClean="0"/>
              <a:t>И.П.Остапенко</a:t>
            </a:r>
            <a:r>
              <a:rPr lang="ru-RU" dirty="0" smtClean="0"/>
              <a:t> присвоено звание Героя Советского Союза.</a:t>
            </a:r>
          </a:p>
          <a:p>
            <a:pPr eaLnBrk="0" hangingPunct="0"/>
            <a:r>
              <a:rPr lang="ru-RU" dirty="0" smtClean="0"/>
              <a:t>   После войны продолжал службу в ВВС. В 1948 г. окончил Военно-воздушную академию. С 1963 г. служил в Ворошиловграде.</a:t>
            </a:r>
          </a:p>
          <a:p>
            <a:pPr eaLnBrk="0" hangingPunct="0"/>
            <a:r>
              <a:rPr lang="ru-RU" dirty="0" smtClean="0"/>
              <a:t>    Награжден орденом Ленина, двумя орденами Красного Знамени, орденами Александра Невского, Отечественной войны 2 степени, четырьмя орденами Красной Звезды, медалями.</a:t>
            </a:r>
          </a:p>
          <a:p>
            <a:pPr eaLnBrk="0" hangingPunct="0"/>
            <a:r>
              <a:rPr lang="ru-RU" dirty="0" smtClean="0"/>
              <a:t>    Полковник </a:t>
            </a:r>
            <a:r>
              <a:rPr lang="ru-RU" dirty="0" err="1" smtClean="0"/>
              <a:t>Остапенко</a:t>
            </a:r>
            <a:r>
              <a:rPr lang="ru-RU" dirty="0" smtClean="0"/>
              <a:t> умер 14.02.1964 г. </a:t>
            </a:r>
          </a:p>
          <a:p>
            <a:pPr eaLnBrk="0" hangingPunct="0"/>
            <a:r>
              <a:rPr lang="ru-RU" dirty="0" smtClean="0"/>
              <a:t>    Его именем названы улицы в Ворошиловграде и Харькове.</a:t>
            </a:r>
            <a:endParaRPr lang="ru-RU" dirty="0"/>
          </a:p>
        </p:txBody>
      </p:sp>
      <p:pic>
        <p:nvPicPr>
          <p:cNvPr id="6" name="31 А. Маршал - Ро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88392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0"/>
            <a:ext cx="59057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Подвиг Братьев</a:t>
            </a:r>
          </a:p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Остапенко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 descr="1943h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2571744"/>
            <a:ext cx="4514850" cy="3486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792088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“Дмитрий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”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Прочитал эту фамилию на стене рейхстага и тут же вспомнил фронтовую листовку. В ней рассказывалось о геройском подвиге двух   братьев -бронебойщиков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. В бою 7 ноября 1942 года они подбили 20 фашистских танков: Дмитрий — 13 машин, Иван — 7.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листовке было сказано, что гвардии младший сержант Дмитрий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том бою погиб и посмертно удостоен звания Героя Советского Союза, а гвардии рядовой Иван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 подвиг получил орден Ленина.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 если тот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погиб, то на рейхстаге расписался, видимо, однофамилец? — вставал такой вопрос.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возвращении в Москву навёл справки. Оказывается, Дмитрий Яковлевич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герой боев на Северном Кавказе,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жив-здоров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Дали мне и его адрес.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вот я в Ворошиловграде в гостях у Героя Советского Союза Дмитрия Яковлевича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Сидим мы друг против друга и ведем неторопливую беседу.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Тот день, конечно, незабываем, — говорил Дмитрий Яковлевич. — Это был день нашего самого большого праздника — 25-я годовщина Великого Октября. Враг испортил нам его. И мы были полны решимости отомстить фашистам за их злодеяния. Окоп Ивана от моего окопа находился в 100 метрах...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Сказав эти слова, собеседник внезапно прервал рассказ. Но пауза была короткой. Дмитрий Яковлевич тут же тряхнул головой, как бы отбросив минутную слабость, открыл папку и протянул мне газетную вырезку.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Прочитайте, — сказал он. — У вас будет более полное представление о том бое. Это письмо брата, опубликованное в газете в марте 1943 года. К сожалению, Ивана Яковлевича уже нет в живых, фронтовые раны преждевременно свели его в могилу. Ну а вырезку очень берегу. Письмо так и называлось “Как мы с братом подбили 20 танков”.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Вслушайтесь в голос бойца: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“Дмитрий... в школе и на колхозных полях был таким же, как и все другие. Было ему девятнадцать лет. Он до конца выполнил свой долг патриота, уничтожил за один день тринадцать немецких танков из простого советского противотанкового ружья и погиб смертью храбрых, отдав жизнь за Родину.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Мне, брату героя, яснее, чем кому бы то ни было, видны боевые заслуги: ведь мы с ним вместе росли, учились, вместе пришли в армию, вместе овладели противотанковым ружьем, вместе вступили в комсомол и вместе дали врагу смертный бой, в котором нам удалось уничтожить двадцать вражеских танков. Это был очень тяжелый бой...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Немцы надвигались на нас двумя танковыми группами. С одной стороны, ползли восемь машин, с другой — восемнадцать. Они были густо облеплены немецкими автоматчиками... И когда немецкие танки подошли на 100 метров, мы ударили из своих верных ружей. Дмитрий с первого выстрела угодил в башню ведущего танка. Танк </a:t>
            </a:r>
            <a:r>
              <a:rPr lang="ru-RU" sz="1200" dirty="0" smtClean="0"/>
              <a:t>клюнул носом и окутался облаком черного дыма. Открылся люк, из него вырвалось пламя, и сноп искр взлетел к небу. Это рвались боеприпасы...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07504" y="-125819"/>
            <a:ext cx="903649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Горящий танк преградил путь другим машинам. У немцев возникло замешательство. Этим умело воспользовался Дмитрий...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Когда от выстрелов брата загорелся тринадцатый по счету немецкий танк, ружье замолчало... Гитлеровцы наседали на него, как стая зверей.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 боя... мне передавали, что брат убит, но поверить в это было очень тяжело...”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Читал я письмо Ивана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вслух, медленно, а Дмитрий Яковлевич внимательно слушал меня. Потом сам продолжил рассказ: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Когда я подшиб первый танк, немцы перенесли огонь на наш окоп. Такое поднялось вокруг, что и сейчас страшно вспомнить: танки лезут вперед, автоматчики кричат, стреляют. Я на автоматчиков старался не обращать внимания — их били стрелки, а мое дело — следить за танками. И я подбивал один танк за другим. Теперь, когда вспомню, даже удивляюсь, откуда у меня было спокойствие. Если я попадал в танк и он не загорался, я слал ему вторую пулю, чтобы дым пошел.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Первую атаку отбили. Лейтенант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Шубкин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говорит: “Самое время теперь закурить”. Закурили. Но тут снова танки полезли. Я опять взялся за работу. В бою не замечаешь, как и время летит! Вот уже поранило моих обоих товарищей.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Изредка переговаривался со мной лейтенант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Шубкин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потом и он замолчал: убило его миной... Остался я один.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Вдруг вперед вырвался тяжелый танк, а у меня уже все патроны вышли. Отходить нельзя: все равно пропадешь — сильный огонь.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Схватил я автомат, выждал момент и отполз в сторону от окопа, стал фрицев косить автоматным огнем. А немецкие танкисты не заметили, что я уполз. Навалился их тяжелый танк на мой окоп и начал его утюжить. Вот однополчане и брат подумали тогда, что я пропал.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Тут меня ранило, и я потерял сознание. Очнулся от какого-то удара. Открываю глаза — надо мной стоят фашисты...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Да, Дмитрий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Остапенко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попал в плен, но не был сломлен его дух. При первой возможности боец совершил дерзкий побег. Добрые люди укрыли его, и тут вскоре подоспели наступающие советские войска. Сержант быстро подкрепился в госпитале и снова в боевой строй.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долго думал, какая же могучая сила была сконцентрирована в двух бронебойщиках, чтобы одержать верх над армадой вражеских танков. А секрета тут и не было.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Иначе и быть не могло, — как бы упреждая мой вопрос, сказал ветеран. — Ведь мы с братом защищали родную землю. Это — главное. А любовь к Родине и ненависть к врагам потребовали от нас в совершенстве знать ПТР. Мы знали возможности бронебойных ружей, знали слабые места танков противника. Хорошие окопы отрыли еще накануне. А еще на фронте говорили: от дисциплины до геройства один шаг. Командир роты указал нам позицию и приказал: “Здесь вам стоять насмерть!” И мы выстояли.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ходе беседы я спросил у ветерана, когда он узнал о присвоении звания Героя Советского Союза.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После письма брата в газете, — ответил Дмитрий Яковлевич. — В мае 1943 года меня вызвали в Москву. 18 числа в Кремле Михаил Иванович Калинин вручил мне орден Ленина и Золотую Звезду.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Ну а как воевали братья после Кавказа? — спросил 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После тех событий на Северном Кавказе мы с Иваном Яковлевичем оказались в разных частях, — ответил фронтовик. — Но получилось так, что к Берлину шли почти рядом. Победу встретили в столице Германии. Там и свои автографы оба на рейхстаге оставили.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1893</Words>
  <Application>Microsoft Office PowerPoint</Application>
  <PresentationFormat>Экран (4:3)</PresentationFormat>
  <Paragraphs>74</Paragraphs>
  <Slides>15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Слайд 1</vt:lpstr>
      <vt:lpstr>   Дмитрий Яковлевич            Остапенко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Семья</cp:lastModifiedBy>
  <cp:revision>31</cp:revision>
  <dcterms:created xsi:type="dcterms:W3CDTF">2011-04-30T11:29:22Z</dcterms:created>
  <dcterms:modified xsi:type="dcterms:W3CDTF">2013-12-29T16:35:55Z</dcterms:modified>
</cp:coreProperties>
</file>