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8E2-33E7-404F-ADE6-DC3A28C2B29F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DC44-E8C5-449B-9CDA-CE364E987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8E2-33E7-404F-ADE6-DC3A28C2B29F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DC44-E8C5-449B-9CDA-CE364E987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1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8E2-33E7-404F-ADE6-DC3A28C2B29F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DC44-E8C5-449B-9CDA-CE364E987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2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8E2-33E7-404F-ADE6-DC3A28C2B29F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DC44-E8C5-449B-9CDA-CE364E987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1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8E2-33E7-404F-ADE6-DC3A28C2B29F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DC44-E8C5-449B-9CDA-CE364E987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4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8E2-33E7-404F-ADE6-DC3A28C2B29F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DC44-E8C5-449B-9CDA-CE364E987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5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8E2-33E7-404F-ADE6-DC3A28C2B29F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DC44-E8C5-449B-9CDA-CE364E987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1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8E2-33E7-404F-ADE6-DC3A28C2B29F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DC44-E8C5-449B-9CDA-CE364E987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6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8E2-33E7-404F-ADE6-DC3A28C2B29F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DC44-E8C5-449B-9CDA-CE364E987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6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8E2-33E7-404F-ADE6-DC3A28C2B29F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DC44-E8C5-449B-9CDA-CE364E987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0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8E2-33E7-404F-ADE6-DC3A28C2B29F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DC44-E8C5-449B-9CDA-CE364E987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2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138E2-33E7-404F-ADE6-DC3A28C2B29F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DC44-E8C5-449B-9CDA-CE364E987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5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1%D1%83%D0%BA%D0%B2%D0%B8%D1%86%D1%8B&amp;noreask=1&amp;pos=2&amp;lr=10649&amp;rpt=simage&amp;uinfo=ww-1349-wh-673-fw-1124-fh-467-pd-1&amp;img_url=http://img-fotki.yandex.ru/get/5504/random-499.1a6/0_4d66d_53e6ee34_X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gif"/><Relationship Id="rId2" Type="http://schemas.openxmlformats.org/officeDocument/2006/relationships/hyperlink" Target="http://images.yandex.ru/yandsearch?source=psearch&amp;fp=4&amp;uinfo=ww-1349-wh-673-fw-1124-fh-467-pd-1&amp;p=4&amp;text=%D1%81%D0%B5%D1%80%D0%B3%D0%B8%D0%B9%20%D1%80%D0%B0%D0%B4%D0%BE%D0%BD%D0%B5%D0%B6%D1%81%D0%BA%D0%B8%D0%B9&amp;pos=145&amp;lr=10649&amp;rpt=simage&amp;img_url=http://www.pravmir.ru/wp-content/uploads/2011/10/otrok--580x44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8&amp;uinfo=ww-1349-wh-673-fw-1124-fh-467-pd-1&amp;p=8&amp;text=%D0%B0%D0%BD%D0%B8%D0%BC%D0%B0%D1%86%D0%B8%D0%B8%20%D0%BF%D1%82%D0%B8%D1%87%D0%BA%D0%B8&amp;noreask=1&amp;pos=259&amp;rpt=simage&amp;lr=10649&amp;img_url=http://www.gifpark.su/Gifs/ANIMALS/anim058.gif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://images.yandex.ru/yandsearch?source=wiz&amp;fp=4&amp;uinfo=ww-1349-wh-673-fw-1124-fh-467-pd-1&amp;p=4&amp;text=%D0%B0%D0%BD%D0%B8%D0%BC%D0%B0%D1%86%D0%B8%D0%B8%20%D0%BF%D1%82%D0%B8%D1%87%D0%BA%D0%B8&amp;noreask=1&amp;pos=127&amp;rpt=simage&amp;lr=10649&amp;img_url=http://www.proza.ru/pics/2010/03/09/197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text=%D0%B0%D0%BD%D0%B8%D0%BC%D0%B0%D1%86%D0%B8%D0%B8%20%D0%BF%D1%82%D0%B8%D1%87%D0%BA%D0%B8&amp;noreask=1&amp;pos=8&amp;lr=10649&amp;rpt=simage&amp;uinfo=ww-1349-wh-673-fw-1124-fh-467-pd-1&amp;img_url=http://img1.liveinternet.ru/images/attach/b/3/18/131/18131915_ptichka.gif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source=psearch&amp;fp=5&amp;uinfo=ww-1349-wh-673-fw-1124-fh-467-pd-1&amp;p=5&amp;text=%D1%81%D0%B5%D1%80%D0%B3%D0%B8%D0%B9%20%D1%80%D0%B0%D0%B4%D0%BE%D0%BD%D0%B5%D0%B6%D1%81%D0%BA%D0%B8%D0%B9&amp;pos=152&amp;lr=10649&amp;rpt=simage&amp;img_url=http://historydoc.edu.ru/attach.asp?a_no%3D5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psearch&amp;text=%D1%86%D0%B5%D1%80%D0%BA%D0%BE%D0%B2%D0%BA%D0%B0%20%D0%B2%20%D0%BB%D0%B5%D1%81%D1%83%20%D0%BA%D0%BE%D1%82%D0%BE%D1%80%D1%83%D1%8E%20%D0%BF%D0%BE%D1%81%D1%82%D1%80%D0%BE%D0%B8%D0%BB%20%D1%81%D0%B5%D1%80%D0%B3%D0%B8%D0%B9%20%D1%80%D0%B0%D0%B4%D0%BE%D0%BD%D0%B5%D0%B6%D1%81%D0%BA%D0%B8%D0%B9&amp;fp=0&amp;pos=4&amp;rpt=simage&amp;lr=10649&amp;uinfo=ww-1349-wh-673-fw-1124-fh-467-pd-1&amp;img_url=http://via-midgard.info/uploads/posts/2013-02/sergij-radonezhskij-poslednyaya-glava-iz-skrytoj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source=psearch&amp;fp=5&amp;uinfo=ww-1349-wh-673-fw-1124-fh-467-pd-1&amp;p=5&amp;text=%D1%81%D0%B5%D1%80%D0%B3%D0%B8%D0%B9%20%D1%80%D0%B0%D0%B4%D0%BE%D0%BD%D0%B5%D0%B6%D1%81%D0%BA%D0%B8%D0%B9&amp;pos=153&amp;lr=10649&amp;rpt=simage&amp;img_url=http://cs316329.userapi.com/v316329701/a5/iE7-yhgwtRI.jpg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fp=2&amp;uinfo=ww-1349-wh-673-fw-1124-fh-467-pd-1&amp;p=2&amp;text=%D1%86%D0%B5%D1%80%D0%BA%D0%BE%D0%B2%D0%BA%D0%B0&amp;noreask=1&amp;pos=67&amp;rpt=simage&amp;lr=10649&amp;img_url=http://mir-masterov.com/_ph/92/1/50649055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0&amp;text=%D1%82%D1%80%D0%BE%D0%B8%D1%86%D0%B5-%D1%81%D0%B5%D1%80%D0%B3%D0%B8%D0%B5%D0%B2%D0%B0%20%D0%BB%D0%B0%D0%B2%D1%80%D0%B0&amp;noreask=1&amp;pos=11&amp;lr=10649&amp;rpt=simage&amp;uinfo=ww-1349-wh-673-fw-1124-fh-467-pd-1&amp;img_url=http://img-fotki.yandex.ru/get/4711/28101686.1f2/0_63b96_433f73ea_XL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text=%D1%82%D1%80%D0%BE%D0%B8%D1%86%D0%B5-%D1%81%D0%B5%D1%80%D0%B3%D0%B8%D0%B5%D0%B2%D0%B0%20%D0%BB%D0%B0%D0%B2%D1%80%D0%B0&amp;img_url=http://s004.radikal.ru/i208/1005/fc/815ab185f21ft.jpg&amp;pos=3&amp;rpt=simage&amp;lr=10649&amp;noreask=1&amp;source=wiz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text=%D0%BF%D1%82%D0%B8%D1%86%D1%8B%20%D0%B3%D0%BE%D0%BB%D1%83%D0%B1%D0%B8&amp;noreask=1&amp;pos=27&amp;lr=10649&amp;rpt=simage&amp;uinfo=ww-1349-wh-673-fw-1124-fh-467-pd-1&amp;img_url=http://os1.i.ua/3/6/7856965_fa208fe8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images.yandex.ru/yandsearch?source=psearch&amp;fp=7&amp;uinfo=ww-1349-wh-673-fw-1124-fh-467-pd-1&amp;p=7&amp;text=%D1%81%D0%B5%D1%80%D0%B3%D0%B8%D0%B9%20%D1%80%D0%B0%D0%B4%D0%BE%D0%BD%D0%B5%D0%B6%D1%81%D0%BA%D0%B8%D0%B9&amp;pos=235&amp;lr=10649&amp;rpt=simage&amp;img_url=http://www.stoletie.ru/upload/medialibrary/b44/lybhd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0&amp;text=%D0%BF%D1%82%D0%B8%D1%86%D1%8B%20%D0%B3%D0%BE%D0%BB%D1%83%D0%B1%D0%B8&amp;noreask=1&amp;pos=10&amp;lr=10649&amp;rpt=simage&amp;uinfo=ww-1349-wh-673-fw-1124-fh-467-pd-1&amp;img_url=http://www.svadbaok.ru/articles/obryadi/05_goluby/images/03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images.yandex.ru/yandsearch?source=wiz&amp;fp=2&amp;uinfo=ww-1349-wh-673-fw-1124-fh-467-pd-1&amp;p=2&amp;text=%D0%BF%D1%82%D0%B8%D1%86%D1%8B%20%D0%B3%D0%BE%D0%BB%D1%83%D0%B1%D0%B8&amp;noreask=1&amp;pos=87&amp;rpt=simage&amp;lr=10649&amp;img_url=http://www.proza.ru/pics/2009/01/29/702.jpg" TargetMode="External"/><Relationship Id="rId4" Type="http://schemas.openxmlformats.org/officeDocument/2006/relationships/hyperlink" Target="http://images.yandex.ru/yandsearch?source=wiz&amp;fp=3&amp;img_url=http://www.theseedofhope.com/assets/content/the%20holy%20spirit.jpg&amp;uinfo=ww-1349-wh-673-fw-1124-fh-467-pd-1&amp;p=3&amp;text=%D1%81%D0%BE%D0%BB%D0%BD%D0%B5%D1%87%D0%BD%D1%8B%D0%B5%20%D0%BB%D1%83%D1%87%D0%B8&amp;noreask=1&amp;pos=91&amp;rpt=simage&amp;lr=10649" TargetMode="Externa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gif"/><Relationship Id="rId7" Type="http://schemas.openxmlformats.org/officeDocument/2006/relationships/image" Target="../media/image21.jpeg"/><Relationship Id="rId2" Type="http://schemas.openxmlformats.org/officeDocument/2006/relationships/hyperlink" Target="http://images.yandex.ru/yandsearch?source=psearch&amp;text=%D1%87%D0%B0%D1%88%D0%B0%20%D1%81%D0%BE%20%D1%81%D0%B2%D1%8F%D1%82%D1%8B%D0%BC%D0%B8%20%D0%B4%D0%B0%D1%80%D0%B0%D0%BC%D0%B8&amp;fp=0&amp;pos=20&amp;rpt=simage&amp;lr=10649&amp;uinfo=ww-1349-wh-673-fw-1124-fh-467-pd-1&amp;img_url=http://www.krotov.info/pictures/mashiah/09/00457_ch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0&amp;text=%D0%B0%D0%BD%D0%B3%D0%B5%D0%BB%20%D0%B3%D0%BE%D1%81%D0%BF%D0%BE%D0%B4%D0%B5%D0%BD%D1%8C&amp;noreask=1&amp;pos=5&amp;lr=10649&amp;rpt=simage&amp;uinfo=ww-1349-wh-673-fw-1124-fh-467-pd-1&amp;img_url=http://content.foto.mail.ru/mail/ululavis/_blogs/i-7446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text=%D0%B0%D0%BD%D0%B3%D0%B5%D0%BB%20%D0%B3%D0%BE%D1%81%D0%BF%D0%BE%D0%B4%D0%B5%D0%BD%D1%8C&amp;img_url=http://content.foto.mail.ru/mail/ululavis/_blogs/i-7447.jpg&amp;pos=8&amp;rpt=simage&amp;lr=10649&amp;noreask=1&amp;source=wiz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psearch&amp;fp=2&amp;uinfo=ww-1349-wh-673-fw-1124-fh-467-pd-1&amp;p=2&amp;text=%D1%81%D0%B5%D1%80%D0%B3%D0%B8%D0%B9%20%D1%80%D0%B0%D0%B4%D0%BE%D0%BD%D0%B5%D0%B6%D1%81%D0%BA%D0%B8%D0%B9&amp;pos=74&amp;lr=10649&amp;rpt=simage&amp;img_url=http://www.territa.ru/_ph/492/2/731440471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images.yandex.ru/yandsearch?source=psearch&amp;text=%D1%81%D0%B5%D1%80%D0%B3%D0%B8%D0%B9%20%D1%80%D0%B0%D0%B4%D0%BE%D0%BD%D0%B5%D0%B6%D1%81%D0%BA%D0%B8%D0%B9&amp;fp=0&amp;img_url=http://www.nsad.ru/pic/prp_sergiy_trudy.jpg&amp;pos=7&amp;uinfo=ww-1349-wh-673-fw-1124-fh-467-pd-1&amp;rpt=simage&amp;lr=106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psearch&amp;fp=2&amp;uinfo=ww-1349-wh-673-fw-1124-fh-467-pd-1&amp;p=2&amp;text=%D1%81%D0%B5%D1%80%D0%B3%D0%B8%D0%B9%20%D1%80%D0%B0%D0%B4%D0%BE%D0%BD%D0%B5%D0%B6%D1%81%D0%BA%D0%B8%D0%B9&amp;pos=71&amp;lr=10649&amp;rpt=simage&amp;img_url=http://www.ets.ru/images/ut000029.jpg" TargetMode="External"/><Relationship Id="rId11" Type="http://schemas.openxmlformats.org/officeDocument/2006/relationships/image" Target="../media/image26.gif"/><Relationship Id="rId5" Type="http://schemas.openxmlformats.org/officeDocument/2006/relationships/image" Target="../media/image23.jpeg"/><Relationship Id="rId10" Type="http://schemas.openxmlformats.org/officeDocument/2006/relationships/hyperlink" Target="http://images.yandex.ru/yandsearch?source=wiz&amp;fp=3&amp;uinfo=ww-1349-wh-673-fw-1124-fh-467-pd-1&amp;p=3&amp;text=%D0%B0%D0%BD%D0%B8%D0%BC%D0%B0%D1%86%D0%B8%D0%B8%20%D1%81%D0%B2%D0%B5%D1%87%D0%B8&amp;noreask=1&amp;pos=91&amp;rpt=simage&amp;lr=10649&amp;img_url=http://s7.rimg.info/c228512984ef83c63413ccac8c80c993.gif" TargetMode="External"/><Relationship Id="rId4" Type="http://schemas.openxmlformats.org/officeDocument/2006/relationships/hyperlink" Target="http://images.yandex.ru/yandsearch?source=psearch&amp;fp=1&amp;uinfo=ww-1349-wh-673-fw-1124-fh-467-pd-1&amp;p=1&amp;text=%D1%81%D0%B5%D1%80%D0%B3%D0%B8%D0%B9%20%D1%80%D0%B0%D0%B4%D0%BE%D0%BD%D0%B5%D0%B6%D1%81%D0%BA%D0%B8%D0%B9&amp;pos=32&amp;lr=10649&amp;rpt=simage&amp;img_url=http://www.hrono.ru/img/sergi.jpg" TargetMode="Externa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text=%D1%82%D1%80%D0%BE%D0%B8%D1%86%D0%B5-%D1%81%D0%B5%D1%80%D0%B3%D0%B8%D0%B5%D0%B2%D0%B0%20%D0%BB%D0%B0%D0%B2%D1%80%D0%B0&amp;noreask=1&amp;pos=2&amp;lr=10649&amp;rpt=simage&amp;uinfo=ww-1349-wh-673-fw-1124-fh-467-pd-1&amp;img_url=http://img-fotki.yandex.ru/get/4614/136664591.0/0_61060_c161c06c_XL" TargetMode="External"/><Relationship Id="rId13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hyperlink" Target="http://images.yandex.ru/yandsearch?source=wiz&amp;fp=4&amp;uinfo=ww-1349-wh-673-fw-1124-fh-467-pd-1&amp;p=4&amp;text=%D0%B0%D0%BD%D0%B8%D0%BC%D0%B0%D1%86%D0%B8%D0%B8%20%D1%81%D0%B2%D0%B5%D1%87%D0%B8&amp;noreask=1&amp;pos=137&amp;rpt=simage&amp;lr=10649&amp;img_url=http://www.gifs.net/Animation11/Everything_Else/Candles_and_Torches/Candle_2.gif" TargetMode="External"/><Relationship Id="rId2" Type="http://schemas.openxmlformats.org/officeDocument/2006/relationships/hyperlink" Target="http://images.yandex.ru/yandsearch?source=psearch&amp;fp=2&amp;uinfo=ww-1349-wh-673-fw-1124-fh-467-pd-1&amp;p=2&amp;text=%D1%81%D0%B5%D1%80%D0%B3%D0%B8%D0%B9%20%D1%80%D0%B0%D0%B4%D0%BE%D0%BD%D0%B5%D0%B6%D1%81%D0%BA%D0%B8%D0%B9&amp;pos=88&amp;lr=10649&amp;rpt=simage&amp;img_url=http://days.pravoslavie.ru/Images/is109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psearch&amp;fp=3&amp;uinfo=ww-1349-wh-673-fw-1124-fh-467-pd-1&amp;p=3&amp;text=%D1%81%D0%B5%D1%80%D0%B3%D0%B8%D0%B9%20%D1%80%D0%B0%D0%B4%D0%BE%D0%BD%D0%B5%D0%B6%D1%81%D0%BA%D0%B8%D0%B9&amp;pos=102&amp;lr=10649&amp;rpt=simage&amp;img_url=http://www.pravmir.ru/wp-content/uploads/2010/10/32-116069.jpg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hyperlink" Target="http://images.yandex.ru/yandsearch?source=wiz&amp;fp=0&amp;text=%D1%82%D1%80%D0%BE%D0%B8%D1%86%D0%B5-%D1%81%D0%B5%D1%80%D0%B3%D0%B8%D0%B5%D0%B2%D0%B0%20%D0%BB%D0%B0%D0%B2%D1%80%D0%B0&amp;noreask=1&amp;pos=10&amp;lr=10649&amp;rpt=simage&amp;uinfo=ww-1349-wh-673-fw-1124-fh-467-pd-1&amp;img_url=http://img-fotki.yandex.ru/get/17/viprulet.1/0_bbd7_e3038bb2_XL" TargetMode="External"/><Relationship Id="rId4" Type="http://schemas.openxmlformats.org/officeDocument/2006/relationships/hyperlink" Target="http://images.yandex.ru/yandsearch?source=psearch&amp;fp=3&amp;uinfo=ww-1349-wh-673-fw-1124-fh-467-pd-1&amp;p=3&amp;text=%D1%81%D0%B5%D1%80%D0%B3%D0%B8%D0%B9%20%D1%80%D0%B0%D0%B4%D0%BE%D0%BD%D0%B5%D0%B6%D1%81%D0%BA%D0%B8%D0%B9&amp;pos=101&amp;lr=10649&amp;rpt=simage&amp;img_url=http://www.kirillovgallery.ru/assets/images/5.jpg" TargetMode="External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1281" y="4221088"/>
            <a:ext cx="7772400" cy="20188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итие преподобного Сергия Радонежского (в стихах)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Автор Р. Запесоцкая.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http://skz-hram.ru/services/4667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4" name="Picture 4" descr="http://content.foto.mail.ru/mail/vladimir.cirkunov/_blogs/i-24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060"/>
            <a:ext cx="2957133" cy="350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llustrator-lebedev.narod.ru/photo08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13" r="28546" b="53806"/>
          <a:stretch/>
        </p:blipFill>
        <p:spPr bwMode="auto">
          <a:xfrm>
            <a:off x="676966" y="2564904"/>
            <a:ext cx="1232226" cy="17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D:\Pictures\Анимашки\0b2e0bea620c2576f9e0fdbbc0064df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61248"/>
            <a:ext cx="2180109" cy="8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D:\Pictures\Анимашки\0b2e0bea620c2576f9e0fdbbc0064df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6" y="369950"/>
            <a:ext cx="2196307" cy="88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6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16024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Об этом знать должны все дети: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Давным-давно на белом свете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Жил отрок. Он молился Богу,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Просил в учении подмогу.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Однажды отрок Старца встретил,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И тот сказал: "Ты духом светел.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Ты сможешь хорошо учиться 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И перед Богом отличиться".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://img1.liveinternet.ru/images/attach/c/2/73/496/73496361_MVNesterov_Videnie_otroku_Varfolomeyu_188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420888"/>
            <a:ext cx="528637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ile.mobilmusic.ru/3c/ca/42/68617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6672"/>
            <a:ext cx="1155948" cy="118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av.li.ru/46785_73019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12763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5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783" y="843747"/>
            <a:ext cx="8229600" cy="214625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Он стал отшельником, монахом;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В лесу с ночным боролся страхом,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Молитвой бесов прогоняя,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Природу светом наполняя.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 годами он в лесу прижился,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 медведем даже подружился.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Был сердцем чист, молился много.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И этим угодил он Богу.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://ruvr.ru/files/Image/Editiors/Italia/Gromova/SerghijLup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42187"/>
            <a:ext cx="3168352" cy="34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0.liveinternet.ru/images/attach/c/7/94/11/94011924_Nesterov_Mihail1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924"/>
            <a:ext cx="2690173" cy="269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1.liveinternet.ru/images/attach/c/2/70/782/70782015_bear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98" y="3238531"/>
            <a:ext cx="3194229" cy="33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stat18.privet.ru/lr/0a2c373602cbaa5f939f2f42e4588d88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 t="19702" r="17555" b="20535"/>
          <a:stretch/>
        </p:blipFill>
        <p:spPr bwMode="auto">
          <a:xfrm>
            <a:off x="6934529" y="620688"/>
            <a:ext cx="1453895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6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723488"/>
            <a:ext cx="5040560" cy="222312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Когда о Сергии узнали,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К нему тянуться люди стали.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Сперва ученики-монахи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К нему слетелись, словно птахи.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И вот работа закипела.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Все так старались сделать дело: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Обитель Божию построить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И жизнь на Божий лад настроить.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12" descr="http://sweethome-spb.ru/d/410254/d/x_d74f99cf_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6"/>
          <a:stretch/>
        </p:blipFill>
        <p:spPr bwMode="auto">
          <a:xfrm>
            <a:off x="5148064" y="3949776"/>
            <a:ext cx="3616325" cy="226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vialine.com/img/repphotos/repphoto_8525_834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1" y="329690"/>
            <a:ext cx="3782715" cy="263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ulture.ru/ru/uploads/media/atlas/0001/08/34908da7367b05e43b0d961917816f0b763a3028.jpe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5" y="3373239"/>
            <a:ext cx="3943585" cy="28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Pictures\Анимашки\0b2e0bea620c2576f9e0fdbbc0064df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28" y="160721"/>
            <a:ext cx="3692277" cy="148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7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4752528" cy="2151112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Однажды чудный свет полился,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Когда Святой в ночи молился,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Чтоб наш Господь, всех благ Даритель,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Благословил Свою Обитель.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Застыл он на пороге кельи: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В сияньи дивно птицы пели!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И Голос был: "Бессчетны птицы -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Вот сколько к Богу обратится".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://www.nivasposad.ru/school/homepages/all_arhiv/2005/podsobljaev/big_photo/radonesgski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309562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7-tub-ru.yandex.net/i?id=500910653-6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32" y="3573016"/>
            <a:ext cx="2350560" cy="17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tat19.privet.ru/lr/0b19ae58c8e2564afbc7fd6f30b3b70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94" y="476672"/>
            <a:ext cx="2101889" cy="2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002.radikal.ru/i198/1103/77/244c17f8206a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r="15852"/>
          <a:stretch/>
        </p:blipFill>
        <p:spPr bwMode="auto">
          <a:xfrm>
            <a:off x="125696" y="296926"/>
            <a:ext cx="2845954" cy="25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reamworlds.ru/uploads/posts/2010-05/1272727315_70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4" y="3437682"/>
            <a:ext cx="2595563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76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62731"/>
            <a:ext cx="4896544" cy="2151112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Когда Угодник Божий в храме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Служил пред Чашею с Дарами,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То в алтаре - священном месте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Сам Ангел с ним молился вместе,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Крылатый воин Божьей рати.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И видели монахи-братья,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Как вдруг огонь с небес спустился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И прямо в Чашу опустился.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http://www.krotov.info/pictures/mashiah/09/00457_ch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6"/>
          <a:stretch/>
        </p:blipFill>
        <p:spPr bwMode="auto">
          <a:xfrm>
            <a:off x="3491880" y="2780928"/>
            <a:ext cx="1990725" cy="340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ontent.foto.mail.ru/mail/ululavis/_blogs/i-744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32" y="2706694"/>
            <a:ext cx="3239418" cy="24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-fotki.yandex.ru/get/5707/11817849.69a/0_8424c_694dbd2e_XL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9" y="2780928"/>
            <a:ext cx="3041578" cy="22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D:\Pictures\Анимашки\0b2e0bea620c2576f9e0fdbbc0064df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69" y="329603"/>
            <a:ext cx="2167281" cy="87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D:\Pictures\Анимашки\0b2e0bea620c2576f9e0fdbbc0064df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995"/>
            <a:ext cx="2481662" cy="9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6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917" y="422186"/>
            <a:ext cx="4536504" cy="2079104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Так жил подвижник Православья,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Христа и Богоматерь славя.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И по его дана молитве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Победа в Куликовской битве.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Свою показывая милость,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К нему Пречистая явилась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И обещала, что Обитель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Спасет Господь наш Вседержитель.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http://im3-tub-ru.yandex.net/i?id=42509812-6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12864"/>
            <a:ext cx="1777553" cy="182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rtscroll.ru/Images/2008/n/Nesterov%20Mihail/00026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1" y="116632"/>
            <a:ext cx="2006122" cy="434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nikolski.kz/img/nb4842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65" y="3189265"/>
            <a:ext cx="3835144" cy="30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nowimir.ru/DATA/PHOTOS/031307_3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63" y="3189265"/>
            <a:ext cx="2363000" cy="34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s46.radikal.ru/i111/1004/0d/aac6c1dc20d1.gif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32" y="448261"/>
            <a:ext cx="1013325" cy="18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5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322"/>
            <a:ext cx="4752528" cy="2151112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Открыто людям Божье Слово.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Окончен путь земной Святого,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И Преподобный в вечной жизни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О нашей молится Отчизне.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Угодника нетленно тело -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Живет его святое дело.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Он всем нам показал дорогу,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Которая приводит к Богу.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http://img1.liveinternet.ru/images/attach/c/3/76/280/76280291_Obretenie_moschey_prepodobnogo_Sergiy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46779"/>
            <a:ext cx="1936698" cy="241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036.radikal.ru/1105/9b/a35bd072f8c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04" y="2618687"/>
            <a:ext cx="32575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61.radikal.ru/i173/1105/d9/a737591b33a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88" y="2996952"/>
            <a:ext cx="2587405" cy="194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g01.chitalnya.ru/upload/578/92334693716838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38" y="173343"/>
            <a:ext cx="2121196" cy="31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religion.in.ua/uploads/posts/2010-04/1271317048_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54" y="268705"/>
            <a:ext cx="3044039" cy="228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oocities.org/swehel/Candle_2.gif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73" y="5133870"/>
            <a:ext cx="7715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5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итие преподобного Сергия Радонежского (в стихах) Автор Р. Запесоцкая. http://skz-hram.ru/services/4667/ </vt:lpstr>
      <vt:lpstr>Об этом знать должны все дети: Давным-давно на белом свете Жил отрок. Он молился Богу, Просил в учении подмогу. Однажды отрок Старца встретил, И тот сказал: "Ты духом светел. Ты сможешь хорошо учиться  И перед Богом отличиться". </vt:lpstr>
      <vt:lpstr>Он стал отшельником, монахом; В лесу с ночным боролся страхом, Молитвой бесов прогоняя, Природу светом наполняя. С годами он в лесу прижился, С медведем даже подружился. Был сердцем чист, молился много. И этим угодил он Богу. </vt:lpstr>
      <vt:lpstr>Когда о Сергии узнали, К нему тянуться люди стали. Сперва ученики-монахи К нему слетелись, словно птахи. И вот работа закипела. Все так старались сделать дело: Обитель Божию построить И жизнь на Божий лад настроить. </vt:lpstr>
      <vt:lpstr>Однажды чудный свет полился, Когда Святой в ночи молился, Чтоб наш Господь, всех благ Даритель, Благословил Свою Обитель. Застыл он на пороге кельи: В сияньи дивно птицы пели! И Голос был: "Бессчетны птицы - Вот сколько к Богу обратится". </vt:lpstr>
      <vt:lpstr>Когда Угодник Божий в храме Служил пред Чашею с Дарами, То в алтаре - священном месте Сам Ангел с ним молился вместе, Крылатый воин Божьей рати. И видели монахи-братья, Как вдруг огонь с небес спустился И прямо в Чашу опустился. </vt:lpstr>
      <vt:lpstr>Так жил подвижник Православья, Христа и Богоматерь славя. И по его дана молитве Победа в Куликовской битве. Свою показывая милость, К нему Пречистая явилась И обещала, что Обитель Спасет Господь наш Вседержитель. </vt:lpstr>
      <vt:lpstr>Открыто людям Божье Слово. Окончен путь земной Святого, И Преподобный в вечной жизни О нашей молится Отчизне. Угодника нетленно тело - Живет его святое дело. Он всем нам показал дорогу, Которая приводит к Богу.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12</cp:revision>
  <dcterms:created xsi:type="dcterms:W3CDTF">2013-11-13T16:25:25Z</dcterms:created>
  <dcterms:modified xsi:type="dcterms:W3CDTF">2013-11-14T04:19:05Z</dcterms:modified>
</cp:coreProperties>
</file>