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6" r:id="rId5"/>
    <p:sldId id="28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63B7-FB90-415A-B440-382F22EF2407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695E45-2940-464F-B893-B647F4DA1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498F2-AC42-499D-BCF9-BFF2B67E711C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C220-CFF0-4F80-AF9E-C0A282A5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8E9BF-169A-49D4-B688-E5E1C9D4D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88A00-9E04-4F8E-8AD9-2B61B2561997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AAE4-2FF5-4D4B-AB07-9E707507D79C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8E6DC-F50F-4891-B81A-51773948C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DB00-A5E5-490F-B603-21DD90ACE7D1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B68C45D-97CF-4694-B8AD-C5DA13F13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D5D0-7C3C-4FD9-B833-25ADFEF6537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F916-0713-45AD-A008-CBEC437B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1DC1-F2D5-4BD9-BBD7-39DF927B93FB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F2CAE82-7C1B-4D39-934B-A3B6BC76C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E4A5-FEB9-4EA0-88C5-1896C01A548F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62B84-8031-4932-8B25-0C394BD67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71AD8-54AB-4DD2-9AA0-BEFA191BC9D4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9A58DA-B102-4C4B-9918-B68E65FA2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10CDB8-CEA6-486F-B111-4A8003B03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375B-2449-4AD8-9D0D-F094E00AE353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9543E-6983-45E5-BC9E-08EF671CE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C8EE-8674-418E-BFC9-92410816240E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6B5DF5-3F89-4DE8-A3B8-29DE2D427122}" type="datetimeFigureOut">
              <a:rPr lang="ru-RU"/>
              <a:pPr>
                <a:defRPr/>
              </a:pPr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390F3F-052A-46E8-8567-BF468F1D7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Типы придаточных предложений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83968" y="4725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Wingdings 2" pitchFamily="18" charset="2"/>
              <a:buNone/>
              <a:defRPr/>
            </a:pPr>
            <a:r>
              <a:rPr lang="ru-RU" dirty="0" smtClean="0"/>
              <a:t>Подготовил:</a:t>
            </a:r>
            <a:endParaRPr lang="ru-RU" dirty="0"/>
          </a:p>
          <a:p>
            <a:pPr algn="r">
              <a:defRPr/>
            </a:pPr>
            <a:r>
              <a:rPr lang="ru-RU" dirty="0" err="1" smtClean="0"/>
              <a:t>Г.Волгоград</a:t>
            </a:r>
            <a:endParaRPr lang="ru-RU" dirty="0" smtClean="0"/>
          </a:p>
          <a:p>
            <a:pPr algn="r">
              <a:buFont typeface="Wingdings 2" pitchFamily="18" charset="2"/>
              <a:buNone/>
              <a:defRPr/>
            </a:pPr>
            <a:r>
              <a:rPr lang="ru-RU" dirty="0" smtClean="0"/>
              <a:t>МОУ СОШ №33</a:t>
            </a:r>
          </a:p>
          <a:p>
            <a:pPr algn="r">
              <a:buFont typeface="Wingdings 2" pitchFamily="18" charset="2"/>
              <a:buNone/>
              <a:defRPr/>
            </a:pPr>
            <a:r>
              <a:rPr lang="ru-RU" dirty="0" smtClean="0"/>
              <a:t>Учитель</a:t>
            </a:r>
            <a:r>
              <a:rPr lang="ru-RU" dirty="0"/>
              <a:t>: </a:t>
            </a:r>
            <a:r>
              <a:rPr lang="ru-RU" dirty="0" err="1"/>
              <a:t>Бондаревская</a:t>
            </a:r>
            <a:r>
              <a:rPr lang="ru-RU" dirty="0"/>
              <a:t> </a:t>
            </a:r>
            <a:r>
              <a:rPr lang="ru-RU" dirty="0" smtClean="0"/>
              <a:t>Е.А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Определительное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 Дятел сел на берёзу, где у него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была мастерская для шелушения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шишек.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Причина</a:t>
            </a:r>
          </a:p>
        </p:txBody>
      </p:sp>
      <p:sp>
        <p:nvSpPr>
          <p:cNvPr id="24578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9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 С тех пор одуванчик стал для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нас одним из самых интересных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цветов, потому что спать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одуванчики ложились вместе с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нами и вместе с нами вставали.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Времени</a:t>
            </a:r>
          </a:p>
        </p:txBody>
      </p:sp>
      <p:sp>
        <p:nvSpPr>
          <p:cNvPr id="2560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3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6. Утром, когда солнце взошло, 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увидел одуванчики, раскрывшие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свои «ладони».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Условие</a:t>
            </a:r>
          </a:p>
        </p:txBody>
      </p:sp>
      <p:sp>
        <p:nvSpPr>
          <p:cNvPr id="2662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7. Во что превратится эта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блестящая, пёстрая и проворная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сорока, воровка яиц, если ей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оборвать хвост?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Уступки</a:t>
            </a:r>
          </a:p>
        </p:txBody>
      </p:sp>
      <p:sp>
        <p:nvSpPr>
          <p:cNvPr id="27650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8. Сколько я ни ходил, встретить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медведя мне в этот раз так и не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удалось.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Следствие</a:t>
            </a:r>
          </a:p>
        </p:txBody>
      </p:sp>
      <p:sp>
        <p:nvSpPr>
          <p:cNvPr id="28674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9. Сегодня в муравейнике была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объявлена всеобщая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мобилизация, так что весь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муравейник вылез вверх.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Места</a:t>
            </a:r>
          </a:p>
        </p:txBody>
      </p:sp>
      <p:sp>
        <p:nvSpPr>
          <p:cNvPr id="29698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10. Вдруг там, где прибой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швыряет свои белые фонтаны,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стараясь как будто попасть ими 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недоступные ему тёмно-зелёные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сосны, поднялся большой орёл,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взвился высоко, выглядел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оленёнка и бросился.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Степени и меры.</a:t>
            </a:r>
          </a:p>
        </p:txBody>
      </p:sp>
      <p:sp>
        <p:nvSpPr>
          <p:cNvPr id="3072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3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11. Работа шла так бойко, что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дятлы на моих глазах всё глубже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 глубже уходили в дерево.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Изъяснительное</a:t>
            </a:r>
          </a:p>
        </p:txBody>
      </p:sp>
      <p:sp>
        <p:nvSpPr>
          <p:cNvPr id="3174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7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12. Многие думают, будто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встретить медведя легко.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Определить типы придаточных предложений</a:t>
            </a:r>
            <a:endParaRPr lang="ru-RU" dirty="0"/>
          </a:p>
        </p:txBody>
      </p:sp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Списать предложения, расставив знаки препинания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Типы придаточных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1643063"/>
            <a:ext cx="25717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Определительные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25" y="1643063"/>
            <a:ext cx="25717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Изъяснительные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63" y="1643063"/>
            <a:ext cx="25717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Обстоятельственные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2571750"/>
            <a:ext cx="2571750" cy="642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Вопросы определений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86125" y="2571750"/>
            <a:ext cx="2571750" cy="642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Вопросы дополнений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15063" y="2571750"/>
            <a:ext cx="2571750" cy="642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Вопросы обстоятельств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Следствие</a:t>
            </a:r>
          </a:p>
        </p:txBody>
      </p:sp>
      <p:sp>
        <p:nvSpPr>
          <p:cNvPr id="33794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5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 Плохой реставратор может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испортить редчайшую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первоклассную икону так что её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нельзя будет выставить напоказ.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Причина</a:t>
            </a:r>
          </a:p>
        </p:txBody>
      </p:sp>
      <p:sp>
        <p:nvSpPr>
          <p:cNvPr id="34818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Во всяком создании 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усовершенствовании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художественной формы не может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быть никакого предела потому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к построенному всегда можно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добавить ещё что-нибудь.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Причина</a:t>
            </a:r>
          </a:p>
        </p:txBody>
      </p:sp>
      <p:sp>
        <p:nvSpPr>
          <p:cNvPr id="3584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Для того чтобы проявление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человеческого духа можно было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назвать подвигом в нём должны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содержаться два обязательных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момента: самоотверженность 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благо других людей.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Изъяснительное</a:t>
            </a:r>
          </a:p>
        </p:txBody>
      </p:sp>
      <p:sp>
        <p:nvSpPr>
          <p:cNvPr id="3686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7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4. Сегодня я всего-навсего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зачеркнул то  что было написано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вчера.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Времени</a:t>
            </a:r>
          </a:p>
        </p:txBody>
      </p:sp>
      <p:sp>
        <p:nvSpPr>
          <p:cNvPr id="37890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1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5. Вы кладёте на ладонь с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десяток камешков и пальцем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долго перекатываете их с места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 место пока не остановите свой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выбор на трёх.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Условие</a:t>
            </a:r>
          </a:p>
        </p:txBody>
      </p:sp>
      <p:sp>
        <p:nvSpPr>
          <p:cNvPr id="38914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8915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6. Если прислушаться самый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зловещий из всех земных звуков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– тиканье часов.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Места</a:t>
            </a:r>
          </a:p>
        </p:txBody>
      </p:sp>
      <p:sp>
        <p:nvSpPr>
          <p:cNvPr id="39938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9939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7. Человеку было бы более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свойственно неторопливо ходить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или ездить там где растёт трава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где плавают облака и светит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солнце.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Сравнение</a:t>
            </a:r>
          </a:p>
        </p:txBody>
      </p:sp>
      <p:sp>
        <p:nvSpPr>
          <p:cNvPr id="40962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63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8. Перевод стихотворения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отличается от оригинала как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гипсовая маска отличается от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живого лица.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Изъяснительное</a:t>
            </a:r>
          </a:p>
        </p:txBody>
      </p:sp>
      <p:sp>
        <p:nvSpPr>
          <p:cNvPr id="4198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9. Я иногда вижу как во время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оживлённого разговора один из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собеседников вынимает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записную книжку и скорее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записывает в неё только что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произнесённую фразу или только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рассказанный случай.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B9899"/>
                </a:solidFill>
              </a:rPr>
              <a:t>В14. Найдите СПП с придаточным цели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(20) Той же осенью призвали на воинскую службу Ванюшку. (21) Совсем осиротела кузница, стоит в чистом поле с угрюмо распахнутыми воротами. (22) </a:t>
            </a:r>
            <a:r>
              <a:rPr lang="ru-RU" dirty="0" err="1" smtClean="0"/>
              <a:t>Серпилковцы</a:t>
            </a:r>
            <a:r>
              <a:rPr lang="ru-RU" dirty="0" smtClean="0"/>
              <a:t>, привыкшие к весёлому перезвону молотков за садами, чувствовали себя так, будто в их хатах остановились ходики. (23) Сразу стало как-то глухо и неуютно в </a:t>
            </a:r>
            <a:r>
              <a:rPr lang="ru-RU" dirty="0" err="1" smtClean="0"/>
              <a:t>Серпилках</a:t>
            </a:r>
            <a:r>
              <a:rPr lang="ru-RU" dirty="0" smtClean="0"/>
              <a:t>: очень уж не хватало им этого перестука на выгоне. (24) Сильно жалели </a:t>
            </a:r>
            <a:r>
              <a:rPr lang="ru-RU" dirty="0" err="1" smtClean="0"/>
              <a:t>серпилковцы</a:t>
            </a:r>
            <a:r>
              <a:rPr lang="ru-RU" dirty="0" smtClean="0"/>
              <a:t>, что в своё время не приставили к Захару какого-нибудь смышлёного мальца, чтобы усвоил и перенял тонкое Захарово искусство.</a:t>
            </a:r>
            <a:endParaRPr lang="ru-RU" dirty="0"/>
          </a:p>
        </p:txBody>
      </p:sp>
      <p:sp>
        <p:nvSpPr>
          <p:cNvPr id="7" name="8-конечная звезда 6"/>
          <p:cNvSpPr/>
          <p:nvPr/>
        </p:nvSpPr>
        <p:spPr>
          <a:xfrm>
            <a:off x="500063" y="28575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24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Придаточные обстоятельственные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00188" y="1071563"/>
            <a:ext cx="20002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Времени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43625" y="1000125"/>
            <a:ext cx="2000250" cy="642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Места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03350" y="2708275"/>
            <a:ext cx="2000250" cy="642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Образа действия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8" y="2714625"/>
            <a:ext cx="2000250" cy="642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Меры и степени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43625" y="2714625"/>
            <a:ext cx="2000250" cy="6429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Уступки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4357688"/>
            <a:ext cx="20002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Причины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8875" y="4357688"/>
            <a:ext cx="20002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Цели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14875" y="4357688"/>
            <a:ext cx="20002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Следствия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29438" y="4357688"/>
            <a:ext cx="2000250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Сравнения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750" y="1643063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Когда? С каких пор? До каких пор?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72188" y="1500188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Где? Куда? Откуда?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31913" y="3284538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Как? Каким образом?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08400" y="3284538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какой мере?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какой степени?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84888" y="3284538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Несмотря на что? Невзирая на что?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2875" y="5072063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 какой причине? Почему?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57438" y="5072063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Зачем? С какой целью?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5072063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Что стало следствием этого?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58000" y="5072063"/>
            <a:ext cx="2133600" cy="919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 что? Как кто?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В14. Найдите СПП с придаточным определительным с дополнительным значением меры и степени.</a:t>
            </a:r>
          </a:p>
        </p:txBody>
      </p:sp>
      <p:sp>
        <p:nvSpPr>
          <p:cNvPr id="44034" name="Содержимое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(19) И такая тоска была в этих глазах, такое горе, что невозможно было на него смотреть. (20) Поморы – люди суровые. (21) Всю жизнь тюленей бьют, летом рыбу ловят. (22) В тихую погоду и в штормы одинаково по морю ходят на маленьких мотоботах, сами не раз в глаза смерть видали. (23) Всякого насмотрелся каждый за свою жизнь.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3857625" y="464343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19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В7. </a:t>
            </a:r>
            <a:r>
              <a:rPr lang="ru-RU" sz="2000" dirty="0" smtClean="0">
                <a:solidFill>
                  <a:schemeClr val="tx1"/>
                </a:solidFill>
              </a:rPr>
              <a:t>В приведённых ниже предложениях пронумерованы все запятые. Выпишите цифры, обозначающие запятые, которые обособляют придаточные цели.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058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Люди шли ко дворцу и опрокидывали свои чаши в бассейн, (1) а взамен получали золотую монету.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Утром раджа вышел к бассейну, (2) чтобы искупаться в молоке, (3) и обнаружил, (4) что бассейн заполнен простой водой. Он понял, (5) что его обманули. Люди решили, (6) что ночью никто не отличит молоко от воды, (7) и без зазрения совести лили в бассейн обыкновенную воду. 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4000500" y="928688"/>
            <a:ext cx="11430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2, 3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71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В14. Найдите СПП с придаточным определительным</a:t>
            </a:r>
            <a:endParaRPr lang="ru-RU" dirty="0"/>
          </a:p>
        </p:txBody>
      </p:sp>
      <p:sp>
        <p:nvSpPr>
          <p:cNvPr id="4608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(17) У страха глаза большие, и, возможно, опасность была не так велика, как кажется новичкам. (18) Но, ей-ей, небо не раз виделось нам с овчинку в прямом и образном смысле. (19) Наша лодка для этой реки была деревянной игрушкой, которую можно швырнуть на скалы, опрокинуть на быстрине. (20) Вода в реке не текла – летела! (21) Временами падение потока было настолько крутым, что казалось: лодка несётся вниз по пенному эскалатору. </a:t>
            </a:r>
          </a:p>
        </p:txBody>
      </p:sp>
      <p:sp>
        <p:nvSpPr>
          <p:cNvPr id="4" name="8-конечная звезда 3"/>
          <p:cNvSpPr/>
          <p:nvPr/>
        </p:nvSpPr>
        <p:spPr>
          <a:xfrm>
            <a:off x="500063" y="28575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19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30163"/>
          <a:ext cx="9144000" cy="6827839"/>
        </p:xfrm>
        <a:graphic>
          <a:graphicData uri="http://schemas.openxmlformats.org/drawingml/2006/table">
            <a:tbl>
              <a:tblPr/>
              <a:tblGrid>
                <a:gridCol w="1289050"/>
                <a:gridCol w="1228725"/>
                <a:gridCol w="2073275"/>
                <a:gridCol w="1460500"/>
                <a:gridCol w="3092450"/>
              </a:tblGrid>
              <a:tr h="941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Вопросы, на которые  отвечают придаточные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связи с главным предложением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4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Определительные придаточные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Относятся к существительному и всегда стоят после него. К определяемому сущ-ному может прибавляться указательное слово.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который, что, куда, где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 вечер мы вышли на поляну,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 огромный дуб. На поляну,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 огромный дуб, мы вышли под вечер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64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Местоимённо-определительные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какой? кто?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Относятся к местоимениям тот, каждый, весь и др., употреблённым в значении сущ-ного. Могут стоять и перед определяемым словом.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кто, что и др.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Каждый,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был летом на Севере, навсегда запомнит белые ночи. Я поместил в этой книге только то,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относилось к пребыванию Печорина на Кавказе.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ищет, тот всегда найдёт.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11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Изъяснительные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падежные вопросы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Относятся к членам предложения, которые имеют значения речи, мысли или чувства, чаще всего к глаголам, реже к сущ-ным, прилагательным,   словам состояния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Союзы: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что, как, будто, чтобы. </a:t>
                      </a: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Союзные слова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кто, откуда, где и др. </a:t>
                      </a: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Частица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ли,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употреблённая в значении союза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сказал мальчикам,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заблудился.  Недаром говорится, что дело мастера боится. Говорили,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его видели в городе. Сообщение о том,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космический корабль благополучно приземлился, быстро облетело весь мир. Дети чувствуют,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их любит. Я не знаю, буду </a:t>
                      </a: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дома вечером.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Присоединительные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Похожи на добавочные замечания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что, отчего, зачем, почему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 вежливо поклонился Чичикову, на что последний ответил тем же.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Придаточные обстоятельственные</a:t>
            </a:r>
            <a:endParaRPr lang="ru-RU" dirty="0"/>
          </a:p>
        </p:txBody>
      </p:sp>
      <p:graphicFrame>
        <p:nvGraphicFramePr>
          <p:cNvPr id="17469" name="Group 61"/>
          <p:cNvGraphicFramePr>
            <a:graphicFrameLocks noGrp="1"/>
          </p:cNvGraphicFramePr>
          <p:nvPr>
            <p:ph sz="quarter" idx="1"/>
          </p:nvPr>
        </p:nvGraphicFramePr>
        <p:xfrm>
          <a:off x="0" y="900113"/>
          <a:ext cx="9144000" cy="5957892"/>
        </p:xfrm>
        <a:graphic>
          <a:graphicData uri="http://schemas.openxmlformats.org/drawingml/2006/table">
            <a:tbl>
              <a:tblPr/>
              <a:tblGrid>
                <a:gridCol w="1428750"/>
                <a:gridCol w="1500188"/>
                <a:gridCol w="1928812"/>
                <a:gridCol w="42862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Образа действия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как? каким образом?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как, сколько, насколько, что, чтобы, будто, словно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 всё сделал так, как требовал мастер.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и степени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сколько? насколько? в какой степени? в какой мере?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 всё сделал так хорошо, что мастер его похвалил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Где? куда? откуда?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где, куда, откуда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Алексей пополз туда, куда ушёл самолёт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Когда? В какое время? С каких пор? До каких пор?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когда, (когда…то), пока, едва, как только, с тех пор (с тех пор, как), до тех пор пока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 я выбрался из зарослей на луговую дорогу, то увидел далеко впереди трёх девочек. Дедушка приказал не будить  Танюшу до тех пор,  пока сама не проснётся.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каком условии? В каком случае?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(если…то), когда, раз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исчезнет воображение, то человек перестанет быть человеком.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Причины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Почему? по какой причине?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потому что, оттого что, благодаря тому что, так как, ибо, вследствие того что и др.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 стоял тихий и молчаливый, потому что главные певцы улетели.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какой целью?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чтобы, для того чтобы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молчали, чтобы расслышать, шорох цветов.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как, чем, чем - тем, словно, будто, точно и др.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 стоит молча, неподвижно, словно всматривается куда-то своими верхушками и ждёт чего-то.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Уступки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Несмотря на что? Вопреки чему?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Хотя, несмотря на то что, пускай; как ни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Ночь была тиха и светла, хотя луны не было. Как  мы ни старались, в этот день нам удалось дойти только до устья реки.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931863" marR="0" lvl="0" indent="698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931863" marR="0" lvl="0" indent="69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следствии чего?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931863" marR="0" lvl="0" indent="69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что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931863" marR="0" lvl="0" indent="698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Дождь лил  как из ведра, так что на крыльцо нельзя было выйти.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Начертите схему предложения</a:t>
            </a:r>
            <a:endParaRPr lang="ru-RU" dirty="0"/>
          </a:p>
        </p:txBody>
      </p:sp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Определите тип придаточного предложения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Изъяснительное</a:t>
            </a:r>
          </a:p>
        </p:txBody>
      </p:sp>
      <p:sp>
        <p:nvSpPr>
          <p:cNvPr id="20482" name="Текст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ru-RU" smtClean="0"/>
              <a:t>Невозможно было увидеть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mtClean="0"/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всё, что вальдшнеп достал из-под 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ru-RU" smtClean="0"/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smtClean="0"/>
              <a:t>листвы.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Цели</a:t>
            </a:r>
          </a:p>
        </p:txBody>
      </p:sp>
      <p:sp>
        <p:nvSpPr>
          <p:cNvPr id="2150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7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 Первая прибежала трясогузка,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чтобы только на нас посмотреть.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Сравнительное</a:t>
            </a:r>
          </a:p>
        </p:txBody>
      </p:sp>
      <p:sp>
        <p:nvSpPr>
          <p:cNvPr id="22530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1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3. Все трясогузки помчались за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ним, как комары несутся к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добыче.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1575</Words>
  <Application>Microsoft Office PowerPoint</Application>
  <PresentationFormat>Экран (4:3)</PresentationFormat>
  <Paragraphs>282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Типы придаточных предложений</vt:lpstr>
      <vt:lpstr>Типы придаточных</vt:lpstr>
      <vt:lpstr>Придаточные обстоятельственные</vt:lpstr>
      <vt:lpstr>Презентация PowerPoint</vt:lpstr>
      <vt:lpstr>Придаточные обстоятельственные</vt:lpstr>
      <vt:lpstr>Определите тип придаточного предложения</vt:lpstr>
      <vt:lpstr>Изъяснительное</vt:lpstr>
      <vt:lpstr>Цели</vt:lpstr>
      <vt:lpstr>Сравнительное</vt:lpstr>
      <vt:lpstr>Определительное</vt:lpstr>
      <vt:lpstr>Причина</vt:lpstr>
      <vt:lpstr>Времени</vt:lpstr>
      <vt:lpstr>Условие</vt:lpstr>
      <vt:lpstr>Уступки</vt:lpstr>
      <vt:lpstr>Следствие</vt:lpstr>
      <vt:lpstr>Места</vt:lpstr>
      <vt:lpstr>Степени и меры.</vt:lpstr>
      <vt:lpstr>Изъяснительное</vt:lpstr>
      <vt:lpstr>Списать предложения, расставив знаки препинания</vt:lpstr>
      <vt:lpstr>Следствие</vt:lpstr>
      <vt:lpstr>Причина</vt:lpstr>
      <vt:lpstr>Причина</vt:lpstr>
      <vt:lpstr>Изъяснительное</vt:lpstr>
      <vt:lpstr>Времени</vt:lpstr>
      <vt:lpstr>Условие</vt:lpstr>
      <vt:lpstr>Места</vt:lpstr>
      <vt:lpstr>Сравнение</vt:lpstr>
      <vt:lpstr>Изъяснительное</vt:lpstr>
      <vt:lpstr>В14. Найдите СПП с придаточным цели</vt:lpstr>
      <vt:lpstr>В14. Найдите СПП с придаточным определительным с дополнительным значением меры и степени.</vt:lpstr>
      <vt:lpstr>В7. В приведённых ниже предложениях пронумерованы все запятые. Выпишите цифры, обозначающие запятые, которые обособляют придаточные цели.</vt:lpstr>
      <vt:lpstr>В14. Найдите СПП с придаточным определительным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придаточных предложений</dc:title>
  <dc:creator>Инна</dc:creator>
  <cp:lastModifiedBy>User</cp:lastModifiedBy>
  <cp:revision>22</cp:revision>
  <dcterms:created xsi:type="dcterms:W3CDTF">2008-12-30T16:21:15Z</dcterms:created>
  <dcterms:modified xsi:type="dcterms:W3CDTF">2014-02-16T16:13:44Z</dcterms:modified>
</cp:coreProperties>
</file>