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2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303" r:id="rId24"/>
    <p:sldId id="287" r:id="rId25"/>
    <p:sldId id="292" r:id="rId26"/>
    <p:sldId id="289" r:id="rId27"/>
    <p:sldId id="290" r:id="rId28"/>
    <p:sldId id="307" r:id="rId29"/>
    <p:sldId id="308" r:id="rId30"/>
    <p:sldId id="309" r:id="rId31"/>
    <p:sldId id="310" r:id="rId32"/>
    <p:sldId id="311" r:id="rId33"/>
    <p:sldId id="328" r:id="rId34"/>
    <p:sldId id="304" r:id="rId35"/>
    <p:sldId id="291" r:id="rId36"/>
    <p:sldId id="294" r:id="rId37"/>
    <p:sldId id="29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06" r:id="rId46"/>
    <p:sldId id="295" r:id="rId47"/>
    <p:sldId id="296" r:id="rId48"/>
    <p:sldId id="321" r:id="rId49"/>
    <p:sldId id="324" r:id="rId50"/>
    <p:sldId id="323" r:id="rId51"/>
    <p:sldId id="322" r:id="rId52"/>
    <p:sldId id="325" r:id="rId53"/>
    <p:sldId id="326" r:id="rId54"/>
    <p:sldId id="327" r:id="rId55"/>
    <p:sldId id="305" r:id="rId56"/>
    <p:sldId id="301" r:id="rId5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CC00"/>
    <a:srgbClr val="0000FF"/>
    <a:srgbClr val="FFFF00"/>
    <a:srgbClr val="663300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0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E998B-0B86-4AF8-96F1-AB702E177A1C}" type="datetimeFigureOut">
              <a:rPr lang="ru-RU" smtClean="0"/>
              <a:pPr/>
              <a:t>28.02.2011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57E3D-FB21-4F7B-8D32-3EEA3621A8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исунок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85800"/>
            <a:ext cx="8839200" cy="5638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914400" y="1219200"/>
            <a:ext cx="7315200" cy="4572000"/>
            <a:chOff x="96" y="509"/>
            <a:chExt cx="5328" cy="3567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2" y="509"/>
              <a:ext cx="630" cy="3549"/>
              <a:chOff x="252" y="509"/>
              <a:chExt cx="630" cy="3549"/>
            </a:xfrm>
          </p:grpSpPr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54" name="Line 12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55" name="Line 13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56" name="Line 14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 rot="5400000">
              <a:off x="1175" y="-390"/>
              <a:ext cx="3197" cy="5332"/>
              <a:chOff x="1635" y="772"/>
              <a:chExt cx="3666" cy="4101"/>
            </a:xfrm>
          </p:grpSpPr>
          <p:grpSp>
            <p:nvGrpSpPr>
              <p:cNvPr id="33" name="Group 16"/>
              <p:cNvGrpSpPr>
                <a:grpSpLocks/>
              </p:cNvGrpSpPr>
              <p:nvPr/>
            </p:nvGrpSpPr>
            <p:grpSpPr bwMode="auto">
              <a:xfrm>
                <a:off x="1635" y="781"/>
                <a:ext cx="735" cy="4092"/>
                <a:chOff x="1635" y="781"/>
                <a:chExt cx="735" cy="4092"/>
              </a:xfrm>
            </p:grpSpPr>
            <p:sp>
              <p:nvSpPr>
                <p:cNvPr id="4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635" y="823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50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80" y="781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5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5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70" y="815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</p:grpSp>
          <p:grpSp>
            <p:nvGrpSpPr>
              <p:cNvPr id="34" name="Group 21"/>
              <p:cNvGrpSpPr>
                <a:grpSpLocks/>
              </p:cNvGrpSpPr>
              <p:nvPr/>
            </p:nvGrpSpPr>
            <p:grpSpPr bwMode="auto">
              <a:xfrm>
                <a:off x="2603" y="772"/>
                <a:ext cx="734" cy="4091"/>
                <a:chOff x="1633" y="783"/>
                <a:chExt cx="734" cy="4091"/>
              </a:xfrm>
            </p:grpSpPr>
            <p:sp>
              <p:nvSpPr>
                <p:cNvPr id="4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33" y="824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46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9" y="783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47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121" y="807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48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367" y="816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</p:grpSp>
          <p:grpSp>
            <p:nvGrpSpPr>
              <p:cNvPr id="35" name="Group 26"/>
              <p:cNvGrpSpPr>
                <a:grpSpLocks/>
              </p:cNvGrpSpPr>
              <p:nvPr/>
            </p:nvGrpSpPr>
            <p:grpSpPr bwMode="auto">
              <a:xfrm>
                <a:off x="3598" y="781"/>
                <a:ext cx="734" cy="4092"/>
                <a:chOff x="1639" y="781"/>
                <a:chExt cx="734" cy="4092"/>
              </a:xfrm>
            </p:grpSpPr>
            <p:sp>
              <p:nvSpPr>
                <p:cNvPr id="4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639" y="823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42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885" y="781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43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128" y="805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4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373" y="815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</p:grpSp>
          <p:grpSp>
            <p:nvGrpSpPr>
              <p:cNvPr id="36" name="Group 31"/>
              <p:cNvGrpSpPr>
                <a:grpSpLocks/>
              </p:cNvGrpSpPr>
              <p:nvPr/>
            </p:nvGrpSpPr>
            <p:grpSpPr bwMode="auto">
              <a:xfrm>
                <a:off x="4565" y="772"/>
                <a:ext cx="736" cy="4091"/>
                <a:chOff x="1636" y="783"/>
                <a:chExt cx="736" cy="4091"/>
              </a:xfrm>
            </p:grpSpPr>
            <p:sp>
              <p:nvSpPr>
                <p:cNvPr id="3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636" y="824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38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880" y="783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39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127" y="807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40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372" y="816"/>
                  <a:ext cx="0" cy="405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</p:grp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104" y="528"/>
              <a:ext cx="630" cy="3548"/>
              <a:chOff x="252" y="509"/>
              <a:chExt cx="630" cy="3548"/>
            </a:xfrm>
          </p:grpSpPr>
          <p:sp>
            <p:nvSpPr>
              <p:cNvPr id="29" name="Line 3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30" name="Line 38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31" name="Line 39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32" name="Line 4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1968" y="528"/>
              <a:ext cx="630" cy="3548"/>
              <a:chOff x="252" y="509"/>
              <a:chExt cx="630" cy="3548"/>
            </a:xfrm>
          </p:grpSpPr>
          <p:sp>
            <p:nvSpPr>
              <p:cNvPr id="25" name="Line 42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26" name="Line 4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27" name="Line 44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28" name="Line 4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</p:grpSp>
        <p:grpSp>
          <p:nvGrpSpPr>
            <p:cNvPr id="10" name="Group 46"/>
            <p:cNvGrpSpPr>
              <a:grpSpLocks/>
            </p:cNvGrpSpPr>
            <p:nvPr/>
          </p:nvGrpSpPr>
          <p:grpSpPr bwMode="auto">
            <a:xfrm>
              <a:off x="2832" y="528"/>
              <a:ext cx="630" cy="3548"/>
              <a:chOff x="252" y="509"/>
              <a:chExt cx="630" cy="3548"/>
            </a:xfrm>
          </p:grpSpPr>
          <p:sp>
            <p:nvSpPr>
              <p:cNvPr id="21" name="Line 4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22" name="Line 4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23" name="Line 49"/>
              <p:cNvSpPr>
                <a:spLocks noChangeShapeType="1"/>
              </p:cNvSpPr>
              <p:nvPr/>
            </p:nvSpPr>
            <p:spPr bwMode="auto">
              <a:xfrm flipV="1">
                <a:off x="670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24" name="Line 5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</p:grpSp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3660" y="528"/>
              <a:ext cx="629" cy="3548"/>
              <a:chOff x="253" y="509"/>
              <a:chExt cx="629" cy="3548"/>
            </a:xfrm>
          </p:grpSpPr>
          <p:sp>
            <p:nvSpPr>
              <p:cNvPr id="17" name="Line 52"/>
              <p:cNvSpPr>
                <a:spLocks noChangeShapeType="1"/>
              </p:cNvSpPr>
              <p:nvPr/>
            </p:nvSpPr>
            <p:spPr bwMode="auto">
              <a:xfrm flipV="1">
                <a:off x="253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18" name="Line 5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19" name="Line 54"/>
              <p:cNvSpPr>
                <a:spLocks noChangeShapeType="1"/>
              </p:cNvSpPr>
              <p:nvPr/>
            </p:nvSpPr>
            <p:spPr bwMode="auto">
              <a:xfrm flipV="1">
                <a:off x="671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20" name="Line 5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</p:grpSp>
        <p:grpSp>
          <p:nvGrpSpPr>
            <p:cNvPr id="12" name="Group 56"/>
            <p:cNvGrpSpPr>
              <a:grpSpLocks/>
            </p:cNvGrpSpPr>
            <p:nvPr/>
          </p:nvGrpSpPr>
          <p:grpSpPr bwMode="auto">
            <a:xfrm>
              <a:off x="4505" y="528"/>
              <a:ext cx="630" cy="3548"/>
              <a:chOff x="252" y="509"/>
              <a:chExt cx="630" cy="3548"/>
            </a:xfrm>
          </p:grpSpPr>
          <p:sp>
            <p:nvSpPr>
              <p:cNvPr id="13" name="Line 5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14" name="Line 5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15" name="Line 59"/>
              <p:cNvSpPr>
                <a:spLocks noChangeShapeType="1"/>
              </p:cNvSpPr>
              <p:nvPr/>
            </p:nvSpPr>
            <p:spPr bwMode="auto">
              <a:xfrm flipV="1">
                <a:off x="670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16" name="Line 6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</p:grpSp>
      </p:grpSp>
      <p:sp>
        <p:nvSpPr>
          <p:cNvPr id="57" name="AutoShape 3260"/>
          <p:cNvSpPr>
            <a:spLocks noChangeArrowheads="1"/>
          </p:cNvSpPr>
          <p:nvPr userDrawn="1"/>
        </p:nvSpPr>
        <p:spPr bwMode="auto">
          <a:xfrm>
            <a:off x="990600" y="5943600"/>
            <a:ext cx="7010400" cy="304800"/>
          </a:xfrm>
          <a:prstGeom prst="cube">
            <a:avLst>
              <a:gd name="adj" fmla="val 8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  <p:pic>
        <p:nvPicPr>
          <p:cNvPr id="58" name="Picture 3258" descr="ED00184_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867400"/>
            <a:ext cx="609600" cy="266700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9" name="Picture 3261" descr="j029107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903913" y="4987925"/>
            <a:ext cx="457200" cy="191135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60" name="Picture 3262" descr="j0303337"/>
          <p:cNvPicPr>
            <a:picLocks noChangeAspect="1" noChangeArrowheads="1" noCrop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295400"/>
            <a:ext cx="419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07" name="Rectangle 326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08" name="Rectangle 326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BA12-9548-4045-84F7-0F36FCC116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8A13F-1D54-4CA5-867C-C485011CD6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6B274-2348-4D5F-B536-6C8240DE97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D5FC-7C02-4C2C-B2CE-BD9B677810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4C373-9234-4CCD-B3EC-47C7C004CA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D05EC-18FF-44EA-8B43-AE225FBD09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47648-7242-4341-8F5E-0152AB6A74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1F1C4-C624-42DC-9848-B4B2185CBD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58046-F2FA-4F37-B12C-BEAED5DE07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B9296-289D-49B7-B50A-EED84086D1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3C37-7412-431E-9A35-172E831FF5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8E1C8509-2EFE-4CDB-9778-1256EAB425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59" name="Rectangle 35"/>
          <p:cNvSpPr>
            <a:spLocks noChangeArrowheads="1"/>
          </p:cNvSpPr>
          <p:nvPr userDrawn="1"/>
        </p:nvSpPr>
        <p:spPr bwMode="auto">
          <a:xfrm>
            <a:off x="381000" y="0"/>
            <a:ext cx="76200" cy="68580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 userDrawn="1"/>
        </p:nvGrpSpPr>
        <p:grpSpPr bwMode="auto">
          <a:xfrm>
            <a:off x="228600" y="152400"/>
            <a:ext cx="982663" cy="836613"/>
            <a:chOff x="3552" y="2784"/>
            <a:chExt cx="619" cy="527"/>
          </a:xfrm>
        </p:grpSpPr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586" y="2784"/>
              <a:ext cx="95" cy="123"/>
            </a:xfrm>
            <a:custGeom>
              <a:avLst/>
              <a:gdLst/>
              <a:ahLst/>
              <a:cxnLst>
                <a:cxn ang="0">
                  <a:pos x="92" y="114"/>
                </a:cxn>
                <a:cxn ang="0">
                  <a:pos x="78" y="105"/>
                </a:cxn>
                <a:cxn ang="0">
                  <a:pos x="62" y="85"/>
                </a:cxn>
                <a:cxn ang="0">
                  <a:pos x="46" y="62"/>
                </a:cxn>
                <a:cxn ang="0">
                  <a:pos x="30" y="33"/>
                </a:cxn>
                <a:cxn ang="0">
                  <a:pos x="24" y="6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3" y="6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11" y="29"/>
                </a:cxn>
                <a:cxn ang="0">
                  <a:pos x="27" y="60"/>
                </a:cxn>
                <a:cxn ang="0">
                  <a:pos x="43" y="85"/>
                </a:cxn>
                <a:cxn ang="0">
                  <a:pos x="76" y="116"/>
                </a:cxn>
                <a:cxn ang="0">
                  <a:pos x="84" y="123"/>
                </a:cxn>
                <a:cxn ang="0">
                  <a:pos x="95" y="121"/>
                </a:cxn>
                <a:cxn ang="0">
                  <a:pos x="92" y="114"/>
                </a:cxn>
              </a:cxnLst>
              <a:rect l="0" t="0" r="r" b="b"/>
              <a:pathLst>
                <a:path w="95" h="123">
                  <a:moveTo>
                    <a:pt x="92" y="114"/>
                  </a:moveTo>
                  <a:lnTo>
                    <a:pt x="78" y="105"/>
                  </a:lnTo>
                  <a:lnTo>
                    <a:pt x="62" y="85"/>
                  </a:lnTo>
                  <a:lnTo>
                    <a:pt x="46" y="62"/>
                  </a:lnTo>
                  <a:lnTo>
                    <a:pt x="30" y="33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11"/>
                  </a:lnTo>
                  <a:lnTo>
                    <a:pt x="11" y="29"/>
                  </a:lnTo>
                  <a:lnTo>
                    <a:pt x="27" y="60"/>
                  </a:lnTo>
                  <a:lnTo>
                    <a:pt x="43" y="85"/>
                  </a:lnTo>
                  <a:lnTo>
                    <a:pt x="76" y="116"/>
                  </a:lnTo>
                  <a:lnTo>
                    <a:pt x="84" y="123"/>
                  </a:lnTo>
                  <a:lnTo>
                    <a:pt x="95" y="121"/>
                  </a:lnTo>
                  <a:lnTo>
                    <a:pt x="92" y="114"/>
                  </a:lnTo>
                </a:path>
              </a:pathLst>
            </a:custGeom>
            <a:solidFill>
              <a:srgbClr val="AC3D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52" y="2784"/>
              <a:ext cx="619" cy="527"/>
            </a:xfrm>
            <a:custGeom>
              <a:avLst/>
              <a:gdLst/>
              <a:ahLst/>
              <a:cxnLst>
                <a:cxn ang="0">
                  <a:pos x="78" y="128"/>
                </a:cxn>
                <a:cxn ang="0">
                  <a:pos x="13" y="193"/>
                </a:cxn>
                <a:cxn ang="0">
                  <a:pos x="0" y="229"/>
                </a:cxn>
                <a:cxn ang="0">
                  <a:pos x="16" y="224"/>
                </a:cxn>
                <a:cxn ang="0">
                  <a:pos x="3" y="256"/>
                </a:cxn>
                <a:cxn ang="0">
                  <a:pos x="32" y="372"/>
                </a:cxn>
                <a:cxn ang="0">
                  <a:pos x="70" y="433"/>
                </a:cxn>
                <a:cxn ang="0">
                  <a:pos x="92" y="397"/>
                </a:cxn>
                <a:cxn ang="0">
                  <a:pos x="124" y="388"/>
                </a:cxn>
                <a:cxn ang="0">
                  <a:pos x="151" y="453"/>
                </a:cxn>
                <a:cxn ang="0">
                  <a:pos x="173" y="448"/>
                </a:cxn>
                <a:cxn ang="0">
                  <a:pos x="238" y="527"/>
                </a:cxn>
                <a:cxn ang="0">
                  <a:pos x="249" y="435"/>
                </a:cxn>
                <a:cxn ang="0">
                  <a:pos x="262" y="433"/>
                </a:cxn>
                <a:cxn ang="0">
                  <a:pos x="276" y="381"/>
                </a:cxn>
                <a:cxn ang="0">
                  <a:pos x="324" y="401"/>
                </a:cxn>
                <a:cxn ang="0">
                  <a:pos x="373" y="473"/>
                </a:cxn>
                <a:cxn ang="0">
                  <a:pos x="378" y="457"/>
                </a:cxn>
                <a:cxn ang="0">
                  <a:pos x="408" y="455"/>
                </a:cxn>
                <a:cxn ang="0">
                  <a:pos x="421" y="435"/>
                </a:cxn>
                <a:cxn ang="0">
                  <a:pos x="462" y="430"/>
                </a:cxn>
                <a:cxn ang="0">
                  <a:pos x="505" y="455"/>
                </a:cxn>
                <a:cxn ang="0">
                  <a:pos x="538" y="450"/>
                </a:cxn>
                <a:cxn ang="0">
                  <a:pos x="548" y="441"/>
                </a:cxn>
                <a:cxn ang="0">
                  <a:pos x="519" y="386"/>
                </a:cxn>
                <a:cxn ang="0">
                  <a:pos x="516" y="372"/>
                </a:cxn>
                <a:cxn ang="0">
                  <a:pos x="489" y="325"/>
                </a:cxn>
                <a:cxn ang="0">
                  <a:pos x="508" y="303"/>
                </a:cxn>
                <a:cxn ang="0">
                  <a:pos x="548" y="294"/>
                </a:cxn>
                <a:cxn ang="0">
                  <a:pos x="548" y="282"/>
                </a:cxn>
                <a:cxn ang="0">
                  <a:pos x="513" y="278"/>
                </a:cxn>
                <a:cxn ang="0">
                  <a:pos x="424" y="224"/>
                </a:cxn>
                <a:cxn ang="0">
                  <a:pos x="432" y="211"/>
                </a:cxn>
                <a:cxn ang="0">
                  <a:pos x="457" y="204"/>
                </a:cxn>
                <a:cxn ang="0">
                  <a:pos x="513" y="193"/>
                </a:cxn>
                <a:cxn ang="0">
                  <a:pos x="538" y="202"/>
                </a:cxn>
                <a:cxn ang="0">
                  <a:pos x="532" y="179"/>
                </a:cxn>
                <a:cxn ang="0">
                  <a:pos x="573" y="166"/>
                </a:cxn>
                <a:cxn ang="0">
                  <a:pos x="619" y="128"/>
                </a:cxn>
                <a:cxn ang="0">
                  <a:pos x="562" y="141"/>
                </a:cxn>
                <a:cxn ang="0">
                  <a:pos x="538" y="112"/>
                </a:cxn>
                <a:cxn ang="0">
                  <a:pos x="519" y="110"/>
                </a:cxn>
                <a:cxn ang="0">
                  <a:pos x="492" y="92"/>
                </a:cxn>
                <a:cxn ang="0">
                  <a:pos x="519" y="52"/>
                </a:cxn>
                <a:cxn ang="0">
                  <a:pos x="497" y="54"/>
                </a:cxn>
                <a:cxn ang="0">
                  <a:pos x="424" y="72"/>
                </a:cxn>
                <a:cxn ang="0">
                  <a:pos x="348" y="59"/>
                </a:cxn>
                <a:cxn ang="0">
                  <a:pos x="348" y="43"/>
                </a:cxn>
                <a:cxn ang="0">
                  <a:pos x="386" y="27"/>
                </a:cxn>
                <a:cxn ang="0">
                  <a:pos x="397" y="5"/>
                </a:cxn>
                <a:cxn ang="0">
                  <a:pos x="346" y="9"/>
                </a:cxn>
                <a:cxn ang="0">
                  <a:pos x="284" y="5"/>
                </a:cxn>
                <a:cxn ang="0">
                  <a:pos x="251" y="20"/>
                </a:cxn>
                <a:cxn ang="0">
                  <a:pos x="257" y="7"/>
                </a:cxn>
                <a:cxn ang="0">
                  <a:pos x="240" y="3"/>
                </a:cxn>
                <a:cxn ang="0">
                  <a:pos x="154" y="34"/>
                </a:cxn>
                <a:cxn ang="0">
                  <a:pos x="119" y="83"/>
                </a:cxn>
              </a:cxnLst>
              <a:rect l="0" t="0" r="r" b="b"/>
              <a:pathLst>
                <a:path w="619" h="527">
                  <a:moveTo>
                    <a:pt x="113" y="108"/>
                  </a:moveTo>
                  <a:lnTo>
                    <a:pt x="103" y="112"/>
                  </a:lnTo>
                  <a:lnTo>
                    <a:pt x="78" y="128"/>
                  </a:lnTo>
                  <a:lnTo>
                    <a:pt x="59" y="141"/>
                  </a:lnTo>
                  <a:lnTo>
                    <a:pt x="32" y="166"/>
                  </a:lnTo>
                  <a:lnTo>
                    <a:pt x="13" y="193"/>
                  </a:lnTo>
                  <a:lnTo>
                    <a:pt x="0" y="215"/>
                  </a:lnTo>
                  <a:lnTo>
                    <a:pt x="0" y="224"/>
                  </a:lnTo>
                  <a:lnTo>
                    <a:pt x="0" y="229"/>
                  </a:lnTo>
                  <a:lnTo>
                    <a:pt x="8" y="224"/>
                  </a:lnTo>
                  <a:lnTo>
                    <a:pt x="13" y="224"/>
                  </a:lnTo>
                  <a:lnTo>
                    <a:pt x="16" y="224"/>
                  </a:lnTo>
                  <a:lnTo>
                    <a:pt x="19" y="229"/>
                  </a:lnTo>
                  <a:lnTo>
                    <a:pt x="16" y="233"/>
                  </a:lnTo>
                  <a:lnTo>
                    <a:pt x="3" y="256"/>
                  </a:lnTo>
                  <a:lnTo>
                    <a:pt x="0" y="291"/>
                  </a:lnTo>
                  <a:lnTo>
                    <a:pt x="13" y="336"/>
                  </a:lnTo>
                  <a:lnTo>
                    <a:pt x="32" y="372"/>
                  </a:lnTo>
                  <a:lnTo>
                    <a:pt x="49" y="390"/>
                  </a:lnTo>
                  <a:lnTo>
                    <a:pt x="62" y="408"/>
                  </a:lnTo>
                  <a:lnTo>
                    <a:pt x="70" y="433"/>
                  </a:lnTo>
                  <a:lnTo>
                    <a:pt x="78" y="430"/>
                  </a:lnTo>
                  <a:lnTo>
                    <a:pt x="86" y="410"/>
                  </a:lnTo>
                  <a:lnTo>
                    <a:pt x="92" y="397"/>
                  </a:lnTo>
                  <a:lnTo>
                    <a:pt x="100" y="386"/>
                  </a:lnTo>
                  <a:lnTo>
                    <a:pt x="111" y="381"/>
                  </a:lnTo>
                  <a:lnTo>
                    <a:pt x="124" y="388"/>
                  </a:lnTo>
                  <a:lnTo>
                    <a:pt x="132" y="401"/>
                  </a:lnTo>
                  <a:lnTo>
                    <a:pt x="138" y="433"/>
                  </a:lnTo>
                  <a:lnTo>
                    <a:pt x="151" y="453"/>
                  </a:lnTo>
                  <a:lnTo>
                    <a:pt x="159" y="464"/>
                  </a:lnTo>
                  <a:lnTo>
                    <a:pt x="165" y="459"/>
                  </a:lnTo>
                  <a:lnTo>
                    <a:pt x="173" y="448"/>
                  </a:lnTo>
                  <a:lnTo>
                    <a:pt x="184" y="468"/>
                  </a:lnTo>
                  <a:lnTo>
                    <a:pt x="197" y="489"/>
                  </a:lnTo>
                  <a:lnTo>
                    <a:pt x="238" y="527"/>
                  </a:lnTo>
                  <a:lnTo>
                    <a:pt x="232" y="500"/>
                  </a:lnTo>
                  <a:lnTo>
                    <a:pt x="235" y="473"/>
                  </a:lnTo>
                  <a:lnTo>
                    <a:pt x="249" y="435"/>
                  </a:lnTo>
                  <a:lnTo>
                    <a:pt x="249" y="433"/>
                  </a:lnTo>
                  <a:lnTo>
                    <a:pt x="257" y="435"/>
                  </a:lnTo>
                  <a:lnTo>
                    <a:pt x="262" y="433"/>
                  </a:lnTo>
                  <a:lnTo>
                    <a:pt x="262" y="412"/>
                  </a:lnTo>
                  <a:lnTo>
                    <a:pt x="265" y="397"/>
                  </a:lnTo>
                  <a:lnTo>
                    <a:pt x="276" y="381"/>
                  </a:lnTo>
                  <a:lnTo>
                    <a:pt x="289" y="377"/>
                  </a:lnTo>
                  <a:lnTo>
                    <a:pt x="297" y="377"/>
                  </a:lnTo>
                  <a:lnTo>
                    <a:pt x="324" y="401"/>
                  </a:lnTo>
                  <a:lnTo>
                    <a:pt x="343" y="426"/>
                  </a:lnTo>
                  <a:lnTo>
                    <a:pt x="365" y="459"/>
                  </a:lnTo>
                  <a:lnTo>
                    <a:pt x="373" y="473"/>
                  </a:lnTo>
                  <a:lnTo>
                    <a:pt x="375" y="473"/>
                  </a:lnTo>
                  <a:lnTo>
                    <a:pt x="378" y="468"/>
                  </a:lnTo>
                  <a:lnTo>
                    <a:pt x="378" y="457"/>
                  </a:lnTo>
                  <a:lnTo>
                    <a:pt x="384" y="453"/>
                  </a:lnTo>
                  <a:lnTo>
                    <a:pt x="394" y="450"/>
                  </a:lnTo>
                  <a:lnTo>
                    <a:pt x="408" y="455"/>
                  </a:lnTo>
                  <a:lnTo>
                    <a:pt x="413" y="453"/>
                  </a:lnTo>
                  <a:lnTo>
                    <a:pt x="416" y="450"/>
                  </a:lnTo>
                  <a:lnTo>
                    <a:pt x="421" y="435"/>
                  </a:lnTo>
                  <a:lnTo>
                    <a:pt x="432" y="430"/>
                  </a:lnTo>
                  <a:lnTo>
                    <a:pt x="448" y="428"/>
                  </a:lnTo>
                  <a:lnTo>
                    <a:pt x="462" y="430"/>
                  </a:lnTo>
                  <a:lnTo>
                    <a:pt x="494" y="450"/>
                  </a:lnTo>
                  <a:lnTo>
                    <a:pt x="500" y="455"/>
                  </a:lnTo>
                  <a:lnTo>
                    <a:pt x="505" y="455"/>
                  </a:lnTo>
                  <a:lnTo>
                    <a:pt x="513" y="444"/>
                  </a:lnTo>
                  <a:lnTo>
                    <a:pt x="519" y="444"/>
                  </a:lnTo>
                  <a:lnTo>
                    <a:pt x="538" y="450"/>
                  </a:lnTo>
                  <a:lnTo>
                    <a:pt x="551" y="455"/>
                  </a:lnTo>
                  <a:lnTo>
                    <a:pt x="567" y="464"/>
                  </a:lnTo>
                  <a:lnTo>
                    <a:pt x="548" y="441"/>
                  </a:lnTo>
                  <a:lnTo>
                    <a:pt x="527" y="415"/>
                  </a:lnTo>
                  <a:lnTo>
                    <a:pt x="513" y="392"/>
                  </a:lnTo>
                  <a:lnTo>
                    <a:pt x="519" y="386"/>
                  </a:lnTo>
                  <a:lnTo>
                    <a:pt x="527" y="386"/>
                  </a:lnTo>
                  <a:lnTo>
                    <a:pt x="527" y="381"/>
                  </a:lnTo>
                  <a:lnTo>
                    <a:pt x="516" y="372"/>
                  </a:lnTo>
                  <a:lnTo>
                    <a:pt x="502" y="361"/>
                  </a:lnTo>
                  <a:lnTo>
                    <a:pt x="494" y="345"/>
                  </a:lnTo>
                  <a:lnTo>
                    <a:pt x="489" y="325"/>
                  </a:lnTo>
                  <a:lnTo>
                    <a:pt x="489" y="312"/>
                  </a:lnTo>
                  <a:lnTo>
                    <a:pt x="500" y="305"/>
                  </a:lnTo>
                  <a:lnTo>
                    <a:pt x="508" y="303"/>
                  </a:lnTo>
                  <a:lnTo>
                    <a:pt x="527" y="303"/>
                  </a:lnTo>
                  <a:lnTo>
                    <a:pt x="538" y="298"/>
                  </a:lnTo>
                  <a:lnTo>
                    <a:pt x="548" y="294"/>
                  </a:lnTo>
                  <a:lnTo>
                    <a:pt x="554" y="287"/>
                  </a:lnTo>
                  <a:lnTo>
                    <a:pt x="554" y="282"/>
                  </a:lnTo>
                  <a:lnTo>
                    <a:pt x="548" y="282"/>
                  </a:lnTo>
                  <a:lnTo>
                    <a:pt x="543" y="282"/>
                  </a:lnTo>
                  <a:lnTo>
                    <a:pt x="532" y="282"/>
                  </a:lnTo>
                  <a:lnTo>
                    <a:pt x="513" y="278"/>
                  </a:lnTo>
                  <a:lnTo>
                    <a:pt x="478" y="258"/>
                  </a:lnTo>
                  <a:lnTo>
                    <a:pt x="435" y="231"/>
                  </a:lnTo>
                  <a:lnTo>
                    <a:pt x="424" y="224"/>
                  </a:lnTo>
                  <a:lnTo>
                    <a:pt x="421" y="220"/>
                  </a:lnTo>
                  <a:lnTo>
                    <a:pt x="424" y="215"/>
                  </a:lnTo>
                  <a:lnTo>
                    <a:pt x="432" y="211"/>
                  </a:lnTo>
                  <a:lnTo>
                    <a:pt x="438" y="213"/>
                  </a:lnTo>
                  <a:lnTo>
                    <a:pt x="451" y="209"/>
                  </a:lnTo>
                  <a:lnTo>
                    <a:pt x="457" y="204"/>
                  </a:lnTo>
                  <a:lnTo>
                    <a:pt x="478" y="195"/>
                  </a:lnTo>
                  <a:lnTo>
                    <a:pt x="500" y="195"/>
                  </a:lnTo>
                  <a:lnTo>
                    <a:pt x="513" y="193"/>
                  </a:lnTo>
                  <a:lnTo>
                    <a:pt x="519" y="193"/>
                  </a:lnTo>
                  <a:lnTo>
                    <a:pt x="532" y="200"/>
                  </a:lnTo>
                  <a:lnTo>
                    <a:pt x="538" y="202"/>
                  </a:lnTo>
                  <a:lnTo>
                    <a:pt x="540" y="197"/>
                  </a:lnTo>
                  <a:lnTo>
                    <a:pt x="532" y="182"/>
                  </a:lnTo>
                  <a:lnTo>
                    <a:pt x="532" y="179"/>
                  </a:lnTo>
                  <a:lnTo>
                    <a:pt x="538" y="175"/>
                  </a:lnTo>
                  <a:lnTo>
                    <a:pt x="548" y="173"/>
                  </a:lnTo>
                  <a:lnTo>
                    <a:pt x="573" y="166"/>
                  </a:lnTo>
                  <a:lnTo>
                    <a:pt x="605" y="148"/>
                  </a:lnTo>
                  <a:lnTo>
                    <a:pt x="616" y="137"/>
                  </a:lnTo>
                  <a:lnTo>
                    <a:pt x="619" y="128"/>
                  </a:lnTo>
                  <a:lnTo>
                    <a:pt x="605" y="137"/>
                  </a:lnTo>
                  <a:lnTo>
                    <a:pt x="592" y="139"/>
                  </a:lnTo>
                  <a:lnTo>
                    <a:pt x="562" y="141"/>
                  </a:lnTo>
                  <a:lnTo>
                    <a:pt x="546" y="132"/>
                  </a:lnTo>
                  <a:lnTo>
                    <a:pt x="540" y="128"/>
                  </a:lnTo>
                  <a:lnTo>
                    <a:pt x="538" y="112"/>
                  </a:lnTo>
                  <a:lnTo>
                    <a:pt x="532" y="108"/>
                  </a:lnTo>
                  <a:lnTo>
                    <a:pt x="524" y="110"/>
                  </a:lnTo>
                  <a:lnTo>
                    <a:pt x="519" y="110"/>
                  </a:lnTo>
                  <a:lnTo>
                    <a:pt x="519" y="108"/>
                  </a:lnTo>
                  <a:lnTo>
                    <a:pt x="497" y="97"/>
                  </a:lnTo>
                  <a:lnTo>
                    <a:pt x="492" y="92"/>
                  </a:lnTo>
                  <a:lnTo>
                    <a:pt x="497" y="88"/>
                  </a:lnTo>
                  <a:lnTo>
                    <a:pt x="513" y="65"/>
                  </a:lnTo>
                  <a:lnTo>
                    <a:pt x="519" y="52"/>
                  </a:lnTo>
                  <a:lnTo>
                    <a:pt x="516" y="43"/>
                  </a:lnTo>
                  <a:lnTo>
                    <a:pt x="508" y="47"/>
                  </a:lnTo>
                  <a:lnTo>
                    <a:pt x="497" y="54"/>
                  </a:lnTo>
                  <a:lnTo>
                    <a:pt x="478" y="65"/>
                  </a:lnTo>
                  <a:lnTo>
                    <a:pt x="465" y="67"/>
                  </a:lnTo>
                  <a:lnTo>
                    <a:pt x="424" y="72"/>
                  </a:lnTo>
                  <a:lnTo>
                    <a:pt x="392" y="67"/>
                  </a:lnTo>
                  <a:lnTo>
                    <a:pt x="365" y="63"/>
                  </a:lnTo>
                  <a:lnTo>
                    <a:pt x="348" y="59"/>
                  </a:lnTo>
                  <a:lnTo>
                    <a:pt x="343" y="54"/>
                  </a:lnTo>
                  <a:lnTo>
                    <a:pt x="343" y="50"/>
                  </a:lnTo>
                  <a:lnTo>
                    <a:pt x="348" y="43"/>
                  </a:lnTo>
                  <a:lnTo>
                    <a:pt x="359" y="43"/>
                  </a:lnTo>
                  <a:lnTo>
                    <a:pt x="373" y="36"/>
                  </a:lnTo>
                  <a:lnTo>
                    <a:pt x="386" y="27"/>
                  </a:lnTo>
                  <a:lnTo>
                    <a:pt x="403" y="9"/>
                  </a:lnTo>
                  <a:lnTo>
                    <a:pt x="403" y="5"/>
                  </a:lnTo>
                  <a:lnTo>
                    <a:pt x="397" y="5"/>
                  </a:lnTo>
                  <a:lnTo>
                    <a:pt x="389" y="11"/>
                  </a:lnTo>
                  <a:lnTo>
                    <a:pt x="378" y="14"/>
                  </a:lnTo>
                  <a:lnTo>
                    <a:pt x="346" y="9"/>
                  </a:lnTo>
                  <a:lnTo>
                    <a:pt x="319" y="5"/>
                  </a:lnTo>
                  <a:lnTo>
                    <a:pt x="300" y="3"/>
                  </a:lnTo>
                  <a:lnTo>
                    <a:pt x="284" y="5"/>
                  </a:lnTo>
                  <a:lnTo>
                    <a:pt x="273" y="9"/>
                  </a:lnTo>
                  <a:lnTo>
                    <a:pt x="265" y="14"/>
                  </a:lnTo>
                  <a:lnTo>
                    <a:pt x="251" y="20"/>
                  </a:lnTo>
                  <a:lnTo>
                    <a:pt x="249" y="18"/>
                  </a:lnTo>
                  <a:lnTo>
                    <a:pt x="251" y="14"/>
                  </a:lnTo>
                  <a:lnTo>
                    <a:pt x="257" y="7"/>
                  </a:lnTo>
                  <a:lnTo>
                    <a:pt x="257" y="5"/>
                  </a:lnTo>
                  <a:lnTo>
                    <a:pt x="254" y="0"/>
                  </a:lnTo>
                  <a:lnTo>
                    <a:pt x="240" y="3"/>
                  </a:lnTo>
                  <a:lnTo>
                    <a:pt x="205" y="11"/>
                  </a:lnTo>
                  <a:lnTo>
                    <a:pt x="176" y="25"/>
                  </a:lnTo>
                  <a:lnTo>
                    <a:pt x="154" y="34"/>
                  </a:lnTo>
                  <a:lnTo>
                    <a:pt x="138" y="47"/>
                  </a:lnTo>
                  <a:lnTo>
                    <a:pt x="124" y="65"/>
                  </a:lnTo>
                  <a:lnTo>
                    <a:pt x="119" y="83"/>
                  </a:lnTo>
                  <a:lnTo>
                    <a:pt x="119" y="97"/>
                  </a:lnTo>
                  <a:lnTo>
                    <a:pt x="113" y="108"/>
                  </a:lnTo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AC3D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648" y="2880"/>
              <a:ext cx="413" cy="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31"/>
                </a:cxn>
                <a:cxn ang="0">
                  <a:pos x="103" y="87"/>
                </a:cxn>
                <a:cxn ang="0">
                  <a:pos x="167" y="141"/>
                </a:cxn>
                <a:cxn ang="0">
                  <a:pos x="219" y="179"/>
                </a:cxn>
                <a:cxn ang="0">
                  <a:pos x="248" y="208"/>
                </a:cxn>
                <a:cxn ang="0">
                  <a:pos x="259" y="215"/>
                </a:cxn>
                <a:cxn ang="0">
                  <a:pos x="286" y="237"/>
                </a:cxn>
                <a:cxn ang="0">
                  <a:pos x="313" y="264"/>
                </a:cxn>
                <a:cxn ang="0">
                  <a:pos x="340" y="284"/>
                </a:cxn>
                <a:cxn ang="0">
                  <a:pos x="373" y="309"/>
                </a:cxn>
                <a:cxn ang="0">
                  <a:pos x="413" y="333"/>
                </a:cxn>
              </a:cxnLst>
              <a:rect l="0" t="0" r="r" b="b"/>
              <a:pathLst>
                <a:path w="413" h="333">
                  <a:moveTo>
                    <a:pt x="0" y="0"/>
                  </a:moveTo>
                  <a:lnTo>
                    <a:pt x="35" y="31"/>
                  </a:lnTo>
                  <a:lnTo>
                    <a:pt x="103" y="87"/>
                  </a:lnTo>
                  <a:lnTo>
                    <a:pt x="167" y="141"/>
                  </a:lnTo>
                  <a:lnTo>
                    <a:pt x="219" y="179"/>
                  </a:lnTo>
                  <a:lnTo>
                    <a:pt x="248" y="208"/>
                  </a:lnTo>
                  <a:lnTo>
                    <a:pt x="259" y="215"/>
                  </a:lnTo>
                  <a:lnTo>
                    <a:pt x="286" y="237"/>
                  </a:lnTo>
                  <a:lnTo>
                    <a:pt x="313" y="264"/>
                  </a:lnTo>
                  <a:lnTo>
                    <a:pt x="340" y="284"/>
                  </a:lnTo>
                  <a:lnTo>
                    <a:pt x="373" y="309"/>
                  </a:lnTo>
                  <a:lnTo>
                    <a:pt x="413" y="33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936" y="3120"/>
              <a:ext cx="7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24" y="0"/>
                </a:cxn>
                <a:cxn ang="0">
                  <a:pos x="43" y="7"/>
                </a:cxn>
                <a:cxn ang="0">
                  <a:pos x="59" y="11"/>
                </a:cxn>
                <a:cxn ang="0">
                  <a:pos x="72" y="11"/>
                </a:cxn>
              </a:cxnLst>
              <a:rect l="0" t="0" r="r" b="b"/>
              <a:pathLst>
                <a:path w="72" h="11">
                  <a:moveTo>
                    <a:pt x="0" y="0"/>
                  </a:moveTo>
                  <a:lnTo>
                    <a:pt x="16" y="0"/>
                  </a:lnTo>
                  <a:lnTo>
                    <a:pt x="24" y="0"/>
                  </a:lnTo>
                  <a:lnTo>
                    <a:pt x="43" y="7"/>
                  </a:lnTo>
                  <a:lnTo>
                    <a:pt x="59" y="11"/>
                  </a:lnTo>
                  <a:lnTo>
                    <a:pt x="72" y="1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929" y="3120"/>
              <a:ext cx="30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6"/>
                </a:cxn>
                <a:cxn ang="0">
                  <a:pos x="14" y="54"/>
                </a:cxn>
                <a:cxn ang="0">
                  <a:pos x="19" y="87"/>
                </a:cxn>
                <a:cxn ang="0">
                  <a:pos x="30" y="117"/>
                </a:cxn>
              </a:cxnLst>
              <a:rect l="0" t="0" r="r" b="b"/>
              <a:pathLst>
                <a:path w="30" h="117">
                  <a:moveTo>
                    <a:pt x="0" y="0"/>
                  </a:moveTo>
                  <a:lnTo>
                    <a:pt x="6" y="16"/>
                  </a:lnTo>
                  <a:lnTo>
                    <a:pt x="14" y="54"/>
                  </a:lnTo>
                  <a:lnTo>
                    <a:pt x="19" y="87"/>
                  </a:lnTo>
                  <a:lnTo>
                    <a:pt x="30" y="11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840" y="3038"/>
              <a:ext cx="38" cy="92"/>
            </a:xfrm>
            <a:custGeom>
              <a:avLst/>
              <a:gdLst/>
              <a:ahLst/>
              <a:cxnLst>
                <a:cxn ang="0">
                  <a:pos x="38" y="92"/>
                </a:cxn>
                <a:cxn ang="0">
                  <a:pos x="21" y="63"/>
                </a:cxn>
                <a:cxn ang="0">
                  <a:pos x="11" y="42"/>
                </a:cxn>
                <a:cxn ang="0">
                  <a:pos x="0" y="20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8" h="92">
                  <a:moveTo>
                    <a:pt x="38" y="92"/>
                  </a:moveTo>
                  <a:lnTo>
                    <a:pt x="21" y="63"/>
                  </a:lnTo>
                  <a:lnTo>
                    <a:pt x="11" y="42"/>
                  </a:lnTo>
                  <a:lnTo>
                    <a:pt x="0" y="20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744" y="2976"/>
              <a:ext cx="71" cy="1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22"/>
                </a:cxn>
                <a:cxn ang="0">
                  <a:pos x="28" y="60"/>
                </a:cxn>
                <a:cxn ang="0">
                  <a:pos x="44" y="94"/>
                </a:cxn>
                <a:cxn ang="0">
                  <a:pos x="60" y="123"/>
                </a:cxn>
                <a:cxn ang="0">
                  <a:pos x="71" y="143"/>
                </a:cxn>
              </a:cxnLst>
              <a:rect l="0" t="0" r="r" b="b"/>
              <a:pathLst>
                <a:path w="71" h="143">
                  <a:moveTo>
                    <a:pt x="0" y="0"/>
                  </a:moveTo>
                  <a:lnTo>
                    <a:pt x="17" y="22"/>
                  </a:lnTo>
                  <a:lnTo>
                    <a:pt x="28" y="60"/>
                  </a:lnTo>
                  <a:lnTo>
                    <a:pt x="44" y="94"/>
                  </a:lnTo>
                  <a:lnTo>
                    <a:pt x="60" y="123"/>
                  </a:lnTo>
                  <a:lnTo>
                    <a:pt x="71" y="14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840" y="3024"/>
              <a:ext cx="205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14"/>
                </a:cxn>
                <a:cxn ang="0">
                  <a:pos x="100" y="29"/>
                </a:cxn>
                <a:cxn ang="0">
                  <a:pos x="140" y="34"/>
                </a:cxn>
                <a:cxn ang="0">
                  <a:pos x="186" y="36"/>
                </a:cxn>
                <a:cxn ang="0">
                  <a:pos x="205" y="36"/>
                </a:cxn>
              </a:cxnLst>
              <a:rect l="0" t="0" r="r" b="b"/>
              <a:pathLst>
                <a:path w="205" h="36">
                  <a:moveTo>
                    <a:pt x="0" y="0"/>
                  </a:moveTo>
                  <a:lnTo>
                    <a:pt x="40" y="14"/>
                  </a:lnTo>
                  <a:lnTo>
                    <a:pt x="100" y="29"/>
                  </a:lnTo>
                  <a:lnTo>
                    <a:pt x="140" y="34"/>
                  </a:lnTo>
                  <a:lnTo>
                    <a:pt x="186" y="36"/>
                  </a:lnTo>
                  <a:lnTo>
                    <a:pt x="205" y="36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744" y="2976"/>
              <a:ext cx="198" cy="53"/>
            </a:xfrm>
            <a:custGeom>
              <a:avLst/>
              <a:gdLst/>
              <a:ahLst/>
              <a:cxnLst>
                <a:cxn ang="0">
                  <a:pos x="198" y="53"/>
                </a:cxn>
                <a:cxn ang="0">
                  <a:pos x="141" y="44"/>
                </a:cxn>
                <a:cxn ang="0">
                  <a:pos x="92" y="31"/>
                </a:cxn>
                <a:cxn ang="0">
                  <a:pos x="35" y="11"/>
                </a:cxn>
                <a:cxn ang="0">
                  <a:pos x="0" y="0"/>
                </a:cxn>
              </a:cxnLst>
              <a:rect l="0" t="0" r="r" b="b"/>
              <a:pathLst>
                <a:path w="198" h="53">
                  <a:moveTo>
                    <a:pt x="198" y="53"/>
                  </a:moveTo>
                  <a:lnTo>
                    <a:pt x="141" y="44"/>
                  </a:lnTo>
                  <a:lnTo>
                    <a:pt x="92" y="31"/>
                  </a:lnTo>
                  <a:lnTo>
                    <a:pt x="35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3840" y="2976"/>
              <a:ext cx="2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4" y="7"/>
                </a:cxn>
                <a:cxn ang="0">
                  <a:pos x="27" y="0"/>
                </a:cxn>
              </a:cxnLst>
              <a:rect l="0" t="0" r="r" b="b"/>
              <a:pathLst>
                <a:path w="27" h="9">
                  <a:moveTo>
                    <a:pt x="0" y="9"/>
                  </a:moveTo>
                  <a:lnTo>
                    <a:pt x="14" y="7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675" y="2880"/>
              <a:ext cx="47" cy="378"/>
            </a:xfrm>
            <a:custGeom>
              <a:avLst/>
              <a:gdLst/>
              <a:ahLst/>
              <a:cxnLst>
                <a:cxn ang="0">
                  <a:pos x="87" y="378"/>
                </a:cxn>
                <a:cxn ang="0">
                  <a:pos x="70" y="304"/>
                </a:cxn>
                <a:cxn ang="0">
                  <a:pos x="57" y="237"/>
                </a:cxn>
                <a:cxn ang="0">
                  <a:pos x="35" y="172"/>
                </a:cxn>
                <a:cxn ang="0">
                  <a:pos x="22" y="118"/>
                </a:cxn>
                <a:cxn ang="0">
                  <a:pos x="11" y="78"/>
                </a:cxn>
                <a:cxn ang="0">
                  <a:pos x="0" y="36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87" h="378">
                  <a:moveTo>
                    <a:pt x="87" y="378"/>
                  </a:moveTo>
                  <a:lnTo>
                    <a:pt x="70" y="304"/>
                  </a:lnTo>
                  <a:lnTo>
                    <a:pt x="57" y="237"/>
                  </a:lnTo>
                  <a:lnTo>
                    <a:pt x="35" y="172"/>
                  </a:lnTo>
                  <a:lnTo>
                    <a:pt x="22" y="118"/>
                  </a:lnTo>
                  <a:lnTo>
                    <a:pt x="11" y="78"/>
                  </a:lnTo>
                  <a:lnTo>
                    <a:pt x="0" y="36"/>
                  </a:lnTo>
                  <a:lnTo>
                    <a:pt x="0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3675" y="2976"/>
              <a:ext cx="119" cy="163"/>
            </a:xfrm>
            <a:custGeom>
              <a:avLst/>
              <a:gdLst/>
              <a:ahLst/>
              <a:cxnLst>
                <a:cxn ang="0">
                  <a:pos x="119" y="163"/>
                </a:cxn>
                <a:cxn ang="0">
                  <a:pos x="89" y="127"/>
                </a:cxn>
                <a:cxn ang="0">
                  <a:pos x="54" y="85"/>
                </a:cxn>
                <a:cxn ang="0">
                  <a:pos x="27" y="40"/>
                </a:cxn>
                <a:cxn ang="0">
                  <a:pos x="5" y="9"/>
                </a:cxn>
                <a:cxn ang="0">
                  <a:pos x="0" y="0"/>
                </a:cxn>
              </a:cxnLst>
              <a:rect l="0" t="0" r="r" b="b"/>
              <a:pathLst>
                <a:path w="119" h="163">
                  <a:moveTo>
                    <a:pt x="119" y="163"/>
                  </a:moveTo>
                  <a:lnTo>
                    <a:pt x="89" y="127"/>
                  </a:lnTo>
                  <a:lnTo>
                    <a:pt x="54" y="85"/>
                  </a:lnTo>
                  <a:lnTo>
                    <a:pt x="27" y="40"/>
                  </a:lnTo>
                  <a:lnTo>
                    <a:pt x="5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648" y="2976"/>
              <a:ext cx="21" cy="8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5" y="56"/>
                </a:cxn>
                <a:cxn ang="0">
                  <a:pos x="13" y="32"/>
                </a:cxn>
                <a:cxn ang="0">
                  <a:pos x="21" y="14"/>
                </a:cxn>
                <a:cxn ang="0">
                  <a:pos x="21" y="5"/>
                </a:cxn>
                <a:cxn ang="0">
                  <a:pos x="21" y="0"/>
                </a:cxn>
              </a:cxnLst>
              <a:rect l="0" t="0" r="r" b="b"/>
              <a:pathLst>
                <a:path w="21" h="83">
                  <a:moveTo>
                    <a:pt x="0" y="83"/>
                  </a:moveTo>
                  <a:lnTo>
                    <a:pt x="5" y="56"/>
                  </a:lnTo>
                  <a:lnTo>
                    <a:pt x="13" y="32"/>
                  </a:lnTo>
                  <a:lnTo>
                    <a:pt x="21" y="14"/>
                  </a:lnTo>
                  <a:lnTo>
                    <a:pt x="21" y="5"/>
                  </a:lnTo>
                  <a:lnTo>
                    <a:pt x="21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696" y="3120"/>
              <a:ext cx="71" cy="106"/>
            </a:xfrm>
            <a:custGeom>
              <a:avLst/>
              <a:gdLst/>
              <a:ahLst/>
              <a:cxnLst>
                <a:cxn ang="0">
                  <a:pos x="71" y="106"/>
                </a:cxn>
                <a:cxn ang="0">
                  <a:pos x="49" y="81"/>
                </a:cxn>
                <a:cxn ang="0">
                  <a:pos x="27" y="41"/>
                </a:cxn>
                <a:cxn ang="0">
                  <a:pos x="16" y="20"/>
                </a:cxn>
                <a:cxn ang="0">
                  <a:pos x="8" y="12"/>
                </a:cxn>
                <a:cxn ang="0">
                  <a:pos x="0" y="0"/>
                </a:cxn>
              </a:cxnLst>
              <a:rect l="0" t="0" r="r" b="b"/>
              <a:pathLst>
                <a:path w="71" h="106">
                  <a:moveTo>
                    <a:pt x="71" y="106"/>
                  </a:moveTo>
                  <a:lnTo>
                    <a:pt x="49" y="81"/>
                  </a:lnTo>
                  <a:lnTo>
                    <a:pt x="27" y="41"/>
                  </a:lnTo>
                  <a:lnTo>
                    <a:pt x="16" y="20"/>
                  </a:lnTo>
                  <a:lnTo>
                    <a:pt x="8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648" y="3072"/>
              <a:ext cx="30" cy="8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5" y="11"/>
                </a:cxn>
                <a:cxn ang="0">
                  <a:pos x="8" y="33"/>
                </a:cxn>
                <a:cxn ang="0">
                  <a:pos x="0" y="54"/>
                </a:cxn>
                <a:cxn ang="0">
                  <a:pos x="0" y="74"/>
                </a:cxn>
                <a:cxn ang="0">
                  <a:pos x="0" y="83"/>
                </a:cxn>
              </a:cxnLst>
              <a:rect l="0" t="0" r="r" b="b"/>
              <a:pathLst>
                <a:path w="30" h="83">
                  <a:moveTo>
                    <a:pt x="30" y="0"/>
                  </a:moveTo>
                  <a:lnTo>
                    <a:pt x="25" y="11"/>
                  </a:lnTo>
                  <a:lnTo>
                    <a:pt x="8" y="33"/>
                  </a:lnTo>
                  <a:lnTo>
                    <a:pt x="0" y="54"/>
                  </a:lnTo>
                  <a:lnTo>
                    <a:pt x="0" y="74"/>
                  </a:lnTo>
                  <a:lnTo>
                    <a:pt x="0" y="8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600" y="2894"/>
              <a:ext cx="79" cy="253"/>
            </a:xfrm>
            <a:custGeom>
              <a:avLst/>
              <a:gdLst/>
              <a:ahLst/>
              <a:cxnLst>
                <a:cxn ang="0">
                  <a:pos x="14" y="253"/>
                </a:cxn>
                <a:cxn ang="0">
                  <a:pos x="3" y="199"/>
                </a:cxn>
                <a:cxn ang="0">
                  <a:pos x="0" y="177"/>
                </a:cxn>
                <a:cxn ang="0">
                  <a:pos x="0" y="148"/>
                </a:cxn>
                <a:cxn ang="0">
                  <a:pos x="3" y="121"/>
                </a:cxn>
                <a:cxn ang="0">
                  <a:pos x="11" y="98"/>
                </a:cxn>
                <a:cxn ang="0">
                  <a:pos x="22" y="83"/>
                </a:cxn>
                <a:cxn ang="0">
                  <a:pos x="38" y="67"/>
                </a:cxn>
                <a:cxn ang="0">
                  <a:pos x="54" y="47"/>
                </a:cxn>
                <a:cxn ang="0">
                  <a:pos x="70" y="18"/>
                </a:cxn>
                <a:cxn ang="0">
                  <a:pos x="79" y="0"/>
                </a:cxn>
              </a:cxnLst>
              <a:rect l="0" t="0" r="r" b="b"/>
              <a:pathLst>
                <a:path w="79" h="253">
                  <a:moveTo>
                    <a:pt x="14" y="253"/>
                  </a:moveTo>
                  <a:lnTo>
                    <a:pt x="3" y="199"/>
                  </a:lnTo>
                  <a:lnTo>
                    <a:pt x="0" y="177"/>
                  </a:lnTo>
                  <a:lnTo>
                    <a:pt x="0" y="148"/>
                  </a:lnTo>
                  <a:lnTo>
                    <a:pt x="3" y="121"/>
                  </a:lnTo>
                  <a:lnTo>
                    <a:pt x="11" y="98"/>
                  </a:lnTo>
                  <a:lnTo>
                    <a:pt x="22" y="83"/>
                  </a:lnTo>
                  <a:lnTo>
                    <a:pt x="38" y="67"/>
                  </a:lnTo>
                  <a:lnTo>
                    <a:pt x="54" y="47"/>
                  </a:lnTo>
                  <a:lnTo>
                    <a:pt x="70" y="18"/>
                  </a:lnTo>
                  <a:lnTo>
                    <a:pt x="79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600" y="2976"/>
              <a:ext cx="46" cy="2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4" y="14"/>
                </a:cxn>
                <a:cxn ang="0">
                  <a:pos x="40" y="5"/>
                </a:cxn>
                <a:cxn ang="0">
                  <a:pos x="46" y="0"/>
                </a:cxn>
              </a:cxnLst>
              <a:rect l="0" t="0" r="r" b="b"/>
              <a:pathLst>
                <a:path w="46" h="23">
                  <a:moveTo>
                    <a:pt x="0" y="23"/>
                  </a:moveTo>
                  <a:lnTo>
                    <a:pt x="24" y="14"/>
                  </a:lnTo>
                  <a:lnTo>
                    <a:pt x="40" y="5"/>
                  </a:lnTo>
                  <a:lnTo>
                    <a:pt x="46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696" y="2784"/>
              <a:ext cx="248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10" y="92"/>
                </a:cxn>
                <a:cxn ang="0">
                  <a:pos x="27" y="79"/>
                </a:cxn>
                <a:cxn ang="0">
                  <a:pos x="54" y="65"/>
                </a:cxn>
                <a:cxn ang="0">
                  <a:pos x="78" y="52"/>
                </a:cxn>
                <a:cxn ang="0">
                  <a:pos x="127" y="32"/>
                </a:cxn>
                <a:cxn ang="0">
                  <a:pos x="156" y="23"/>
                </a:cxn>
                <a:cxn ang="0">
                  <a:pos x="194" y="14"/>
                </a:cxn>
                <a:cxn ang="0">
                  <a:pos x="224" y="9"/>
                </a:cxn>
                <a:cxn ang="0">
                  <a:pos x="240" y="5"/>
                </a:cxn>
                <a:cxn ang="0">
                  <a:pos x="248" y="0"/>
                </a:cxn>
              </a:cxnLst>
              <a:rect l="0" t="0" r="r" b="b"/>
              <a:pathLst>
                <a:path w="248" h="99">
                  <a:moveTo>
                    <a:pt x="0" y="99"/>
                  </a:moveTo>
                  <a:lnTo>
                    <a:pt x="10" y="92"/>
                  </a:lnTo>
                  <a:lnTo>
                    <a:pt x="27" y="79"/>
                  </a:lnTo>
                  <a:lnTo>
                    <a:pt x="54" y="65"/>
                  </a:lnTo>
                  <a:lnTo>
                    <a:pt x="78" y="52"/>
                  </a:lnTo>
                  <a:lnTo>
                    <a:pt x="127" y="32"/>
                  </a:lnTo>
                  <a:lnTo>
                    <a:pt x="156" y="23"/>
                  </a:lnTo>
                  <a:lnTo>
                    <a:pt x="194" y="14"/>
                  </a:lnTo>
                  <a:lnTo>
                    <a:pt x="224" y="9"/>
                  </a:lnTo>
                  <a:lnTo>
                    <a:pt x="240" y="5"/>
                  </a:lnTo>
                  <a:lnTo>
                    <a:pt x="248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744" y="2784"/>
              <a:ext cx="62" cy="7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46" y="5"/>
                </a:cxn>
                <a:cxn ang="0">
                  <a:pos x="35" y="14"/>
                </a:cxn>
                <a:cxn ang="0">
                  <a:pos x="22" y="32"/>
                </a:cxn>
                <a:cxn ang="0">
                  <a:pos x="11" y="52"/>
                </a:cxn>
                <a:cxn ang="0">
                  <a:pos x="6" y="63"/>
                </a:cxn>
                <a:cxn ang="0">
                  <a:pos x="0" y="77"/>
                </a:cxn>
              </a:cxnLst>
              <a:rect l="0" t="0" r="r" b="b"/>
              <a:pathLst>
                <a:path w="62" h="77">
                  <a:moveTo>
                    <a:pt x="62" y="0"/>
                  </a:moveTo>
                  <a:lnTo>
                    <a:pt x="46" y="5"/>
                  </a:lnTo>
                  <a:lnTo>
                    <a:pt x="35" y="14"/>
                  </a:lnTo>
                  <a:lnTo>
                    <a:pt x="22" y="32"/>
                  </a:lnTo>
                  <a:lnTo>
                    <a:pt x="11" y="52"/>
                  </a:lnTo>
                  <a:lnTo>
                    <a:pt x="6" y="63"/>
                  </a:lnTo>
                  <a:lnTo>
                    <a:pt x="0" y="7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676" y="2897"/>
              <a:ext cx="446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"/>
                </a:cxn>
                <a:cxn ang="0">
                  <a:pos x="90" y="2"/>
                </a:cxn>
                <a:cxn ang="0">
                  <a:pos x="146" y="7"/>
                </a:cxn>
                <a:cxn ang="0">
                  <a:pos x="184" y="16"/>
                </a:cxn>
                <a:cxn ang="0">
                  <a:pos x="206" y="20"/>
                </a:cxn>
                <a:cxn ang="0">
                  <a:pos x="252" y="25"/>
                </a:cxn>
                <a:cxn ang="0">
                  <a:pos x="306" y="32"/>
                </a:cxn>
                <a:cxn ang="0">
                  <a:pos x="335" y="38"/>
                </a:cxn>
                <a:cxn ang="0">
                  <a:pos x="357" y="38"/>
                </a:cxn>
                <a:cxn ang="0">
                  <a:pos x="400" y="34"/>
                </a:cxn>
                <a:cxn ang="0">
                  <a:pos x="427" y="34"/>
                </a:cxn>
                <a:cxn ang="0">
                  <a:pos x="446" y="29"/>
                </a:cxn>
              </a:cxnLst>
              <a:rect l="0" t="0" r="r" b="b"/>
              <a:pathLst>
                <a:path w="446" h="38">
                  <a:moveTo>
                    <a:pt x="0" y="0"/>
                  </a:moveTo>
                  <a:lnTo>
                    <a:pt x="22" y="2"/>
                  </a:lnTo>
                  <a:lnTo>
                    <a:pt x="90" y="2"/>
                  </a:lnTo>
                  <a:lnTo>
                    <a:pt x="146" y="7"/>
                  </a:lnTo>
                  <a:lnTo>
                    <a:pt x="184" y="16"/>
                  </a:lnTo>
                  <a:lnTo>
                    <a:pt x="206" y="20"/>
                  </a:lnTo>
                  <a:lnTo>
                    <a:pt x="252" y="25"/>
                  </a:lnTo>
                  <a:lnTo>
                    <a:pt x="306" y="32"/>
                  </a:lnTo>
                  <a:lnTo>
                    <a:pt x="335" y="38"/>
                  </a:lnTo>
                  <a:lnTo>
                    <a:pt x="357" y="38"/>
                  </a:lnTo>
                  <a:lnTo>
                    <a:pt x="400" y="34"/>
                  </a:lnTo>
                  <a:lnTo>
                    <a:pt x="427" y="34"/>
                  </a:lnTo>
                  <a:lnTo>
                    <a:pt x="446" y="29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888" y="2928"/>
              <a:ext cx="70" cy="36"/>
            </a:xfrm>
            <a:custGeom>
              <a:avLst/>
              <a:gdLst/>
              <a:ahLst/>
              <a:cxnLst>
                <a:cxn ang="0">
                  <a:pos x="70" y="36"/>
                </a:cxn>
                <a:cxn ang="0">
                  <a:pos x="45" y="18"/>
                </a:cxn>
                <a:cxn ang="0">
                  <a:pos x="21" y="9"/>
                </a:cxn>
                <a:cxn ang="0">
                  <a:pos x="0" y="0"/>
                </a:cxn>
              </a:cxnLst>
              <a:rect l="0" t="0" r="r" b="b"/>
              <a:pathLst>
                <a:path w="70" h="36">
                  <a:moveTo>
                    <a:pt x="70" y="36"/>
                  </a:moveTo>
                  <a:lnTo>
                    <a:pt x="45" y="18"/>
                  </a:lnTo>
                  <a:lnTo>
                    <a:pt x="21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950" y="2832"/>
              <a:ext cx="111" cy="81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98" y="14"/>
                </a:cxn>
                <a:cxn ang="0">
                  <a:pos x="60" y="32"/>
                </a:cxn>
                <a:cxn ang="0">
                  <a:pos x="30" y="50"/>
                </a:cxn>
                <a:cxn ang="0">
                  <a:pos x="14" y="65"/>
                </a:cxn>
                <a:cxn ang="0">
                  <a:pos x="8" y="72"/>
                </a:cxn>
                <a:cxn ang="0">
                  <a:pos x="0" y="81"/>
                </a:cxn>
              </a:cxnLst>
              <a:rect l="0" t="0" r="r" b="b"/>
              <a:pathLst>
                <a:path w="111" h="81">
                  <a:moveTo>
                    <a:pt x="111" y="0"/>
                  </a:moveTo>
                  <a:lnTo>
                    <a:pt x="98" y="14"/>
                  </a:lnTo>
                  <a:lnTo>
                    <a:pt x="60" y="32"/>
                  </a:lnTo>
                  <a:lnTo>
                    <a:pt x="30" y="50"/>
                  </a:lnTo>
                  <a:lnTo>
                    <a:pt x="14" y="65"/>
                  </a:lnTo>
                  <a:lnTo>
                    <a:pt x="8" y="72"/>
                  </a:lnTo>
                  <a:lnTo>
                    <a:pt x="0" y="8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779" y="2914"/>
              <a:ext cx="109" cy="62"/>
            </a:xfrm>
            <a:custGeom>
              <a:avLst/>
              <a:gdLst/>
              <a:ahLst/>
              <a:cxnLst>
                <a:cxn ang="0">
                  <a:pos x="76" y="69"/>
                </a:cxn>
                <a:cxn ang="0">
                  <a:pos x="59" y="47"/>
                </a:cxn>
                <a:cxn ang="0">
                  <a:pos x="40" y="27"/>
                </a:cxn>
                <a:cxn ang="0">
                  <a:pos x="24" y="15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76" h="69">
                  <a:moveTo>
                    <a:pt x="76" y="69"/>
                  </a:moveTo>
                  <a:lnTo>
                    <a:pt x="59" y="47"/>
                  </a:lnTo>
                  <a:lnTo>
                    <a:pt x="40" y="27"/>
                  </a:lnTo>
                  <a:lnTo>
                    <a:pt x="24" y="15"/>
                  </a:lnTo>
                  <a:lnTo>
                    <a:pt x="11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</p:grpSp>
      <p:pic>
        <p:nvPicPr>
          <p:cNvPr id="1060" name="Picture 36" descr="ED00184_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172200"/>
            <a:ext cx="1219200" cy="5334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6;&#1090;&#1082;&#1088;&#1099;&#1090;&#1099;&#1081;%20%20&#1082;&#1083;&#1072;&#1089;&#1089;&#1085;&#1099;&#1081;%20%20&#1095;&#1072;&#1089;\002_R.I.O.%20-%20Shine%20on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6;&#1090;&#1082;&#1088;&#1099;&#1090;&#1099;&#1081;%20%20&#1082;&#1083;&#1072;&#1089;&#1089;&#1085;&#1099;&#1081;%20%20&#1095;&#1072;&#1089;\137_DJ%20Romeo%20-%20Luna.mp3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ate\Desktop\&#1101;&#1090;&#1080;&#1082;&#1077;&#1090;%20&#1080;%20&#1101;&#1090;&#1080;&#1082;&#1072;\&#1052;&#1059;&#1047;&#1067;&#1050;&#1040;%20&#1055;&#1040;&#1042;\%20&#1056;&#1040;&#1044;&#1054;&#1057;&#1058;&#1068;,%20&#1059;&#1057;&#1053;&#1048;.mp3" TargetMode="Externa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ate\Desktop\&#1101;&#1090;&#1080;&#1082;&#1077;&#1090;%20&#1080;%20&#1101;&#1090;&#1080;&#1082;&#1072;\&#1052;&#1059;&#1047;&#1067;&#1050;&#1040;%20&#1055;&#1040;&#1042;\103-&#1052;&#1067;%20&#1052;&#1040;&#1051;&#1045;&#1053;&#1068;&#1050;&#1048;&#1045;%20&#1044;&#1045;&#1058;&#1048;.mp3" TargetMode="Externa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ate\Desktop\&#1101;&#1090;&#1080;&#1082;&#1077;&#1090;%20&#1080;%20&#1101;&#1090;&#1080;&#1082;&#1072;\&#1052;&#1059;&#1047;&#1067;&#1050;&#1040;%20&#1055;&#1040;&#1042;\144-&#1052;&#1067;%20&#1041;&#1040;&#1053;&#1044;&#1048;&#1058;&#1054;-&#1043;&#1040;&#1053;&#1057;&#1058;&#1045;&#1056;&#1048;&#1058;&#1054;!.mp3" TargetMode="Externa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ate\Desktop\&#1101;&#1090;&#1080;&#1082;&#1077;&#1090;%20&#1080;%20&#1101;&#1090;&#1080;&#1082;&#1072;\&#1052;&#1059;&#1047;&#1067;&#1050;&#1040;%20&#1055;&#1040;&#1042;\151-&#1050;&#1056;&#1059;&#1063;&#1059;%20&#1055;&#1045;&#1044;&#1040;&#1051;&#1048;,%20&#1050;&#1056;&#1059;&#1063;&#1059;.mp3" TargetMode="External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ate\Desktop\&#1101;&#1090;&#1080;&#1082;&#1077;&#1090;%20&#1080;%20&#1101;&#1090;&#1080;&#1082;&#1072;\&#1052;&#1059;&#1047;&#1067;&#1050;&#1040;%20&#1055;&#1040;&#1042;\168-&#1063;&#1058;&#1054;&#1041;%20&#1056;&#1045;&#1041;&#1045;&#1053;&#1054;&#1050;%20&#1041;&#1067;&#1051;%20&#1047;&#1044;&#1054;&#1056;&#1054;&#1042;.mp3" TargetMode="Externa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ate\Desktop\&#1101;&#1090;&#1080;&#1082;&#1077;&#1090;%20&#1080;%20&#1101;&#1090;&#1080;&#1082;&#1072;\&#1052;&#1059;&#1047;&#1067;&#1050;&#1040;%20&#1055;&#1040;&#1042;\&#1044;&#1077;&#1090;&#1089;&#1082;&#1080;&#1077;%20&#1055;&#1077;&#1089;&#1085;&#1080;%20-%20&#1044;&#1091;&#1101;&#1090;%20&#1043;&#1083;&#1091;&#1087;&#1086;&#1075;&#1086;%20&#1050;&#1086;&#1088;&#1086;&#1083;&#1103;%20&#1048;%20&#1055;&#1088;&#1077;&#1082;&#1088;&#1072;&#1089;&#1085;&#1086;&#1081;%20&#1055;&#1088;&#1080;&#1085;&#1094;&#1077;&#1089;&#1089;&#1099;.mp3" TargetMode="External"/><Relationship Id="rId4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ate\Desktop\&#1101;&#1090;&#1080;&#1082;&#1077;&#1090;%20&#1080;%20&#1101;&#1090;&#1080;&#1082;&#1072;\&#1052;&#1059;&#1047;&#1067;&#1050;&#1040;%20&#1055;&#1040;&#1042;\&#1044;&#1077;&#1090;&#1089;&#1082;&#1080;&#1077;%20&#1055;&#1077;&#1089;&#1085;&#1080;%20-%20&#1055;&#1077;&#1089;&#1077;&#1085;&#1082;&#1072;%20&#1051;&#1100;&#1074;&#1077;&#1085;&#1082;&#1072;%20&#1048;%20&#1063;&#1077;&#1088;&#1077;&#1087;&#1072;&#1093;&#1080;.mp3" TargetMode="External"/><Relationship Id="rId4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ate\Desktop\&#1101;&#1090;&#1080;&#1082;&#1077;&#1090;%20&#1080;%20&#1101;&#1090;&#1080;&#1082;&#1072;\&#1052;&#1059;&#1047;&#1067;&#1050;&#1040;%20&#1055;&#1040;&#1042;\&#1044;&#1050;&#1059;.mp3" TargetMode="External"/><Relationship Id="rId4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ate\Desktop\&#1101;&#1090;&#1080;&#1082;&#1077;&#1090;%20&#1080;%20&#1101;&#1090;&#1080;&#1082;&#1072;\&#1052;&#1059;&#1047;&#1067;&#1050;&#1040;%20&#1055;&#1040;&#1042;\&#1055;&#1077;&#1089;&#1085;&#1080;%20&#1080;&#1079;%20&#1050;&#1080;&#1085;&#1086;&#1092;&#1080;&#1083;&#1100;&#1084;&#1086;&#1074;%20-%2033%20&#1050;&#1086;&#1088;&#1086;&#1074;&#1099;%20(&#1052;&#1077;&#1088;&#1080;%20&#1055;&#1086;&#1087;&#1080;&#1085;&#1089;%20&#1044;&#1086;%20&#1057;&#1074;&#1080;&#1076;&#1072;&#1085;&#1080;&#1103;).mp3" TargetMode="External"/><Relationship Id="rId4" Type="http://schemas.openxmlformats.org/officeDocument/2006/relationships/image" Target="../media/image1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2000250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Игра </a:t>
            </a:r>
            <a:br>
              <a:rPr lang="ru-RU" sz="7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7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«Крестики - нолики»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pPr eaLnBrk="1" hangingPunct="1"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профилактике употребления психоактивных веществ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КОЗА + Н</a:t>
            </a:r>
          </a:p>
          <a:p>
            <a:pPr algn="ctr">
              <a:buFontTx/>
              <a:buNone/>
              <a:defRPr/>
            </a:pPr>
            <a:r>
              <a:rPr lang="ru-RU" sz="8000" b="1" i="1" dirty="0" smtClean="0">
                <a:latin typeface="Monotype Corsiva" pitchFamily="66" charset="0"/>
              </a:rPr>
              <a:t>3 4 1 2</a:t>
            </a:r>
          </a:p>
          <a:p>
            <a:pPr algn="ctr"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</a:t>
            </a:r>
            <a:r>
              <a:rPr lang="ru-RU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ЗАКОН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858000" y="6172200"/>
            <a:ext cx="10668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ru-RU" sz="8000" b="1" i="1" dirty="0" smtClean="0">
              <a:latin typeface="Monotype Corsiva" pitchFamily="66" charset="0"/>
            </a:endParaRPr>
          </a:p>
          <a:p>
            <a:pPr algn="ctr">
              <a:buFontTx/>
              <a:buNone/>
              <a:defRPr/>
            </a:pPr>
            <a:r>
              <a:rPr lang="ru-RU" sz="8000" b="1" i="1" dirty="0" smtClean="0">
                <a:latin typeface="Monotype Corsiva" pitchFamily="66" charset="0"/>
              </a:rPr>
              <a:t>З + ЕЛЬ + Е</a:t>
            </a:r>
          </a:p>
          <a:p>
            <a:pPr algn="ctr">
              <a:buFontTx/>
              <a:buNone/>
              <a:defRPr/>
            </a:pPr>
            <a:r>
              <a:rPr lang="ru-RU" b="1" i="1" dirty="0" smtClean="0"/>
              <a:t> </a:t>
            </a:r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</a:t>
            </a:r>
            <a:r>
              <a:rPr lang="ru-RU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ЗЕЛЬЕ 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553200" y="6248400"/>
            <a:ext cx="11430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" descr="AG00375_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990600"/>
            <a:ext cx="2324100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4" descr="AG00379_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838200"/>
            <a:ext cx="3352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002_R.I.O. - Shine 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6172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/>
          <a:lstStyle/>
          <a:p>
            <a:pPr>
              <a:defRPr/>
            </a:pPr>
            <a:r>
              <a:rPr lang="ru-RU" sz="72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2-й  ТУР:</a:t>
            </a:r>
            <a:br>
              <a:rPr lang="ru-RU" sz="72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риродоведение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9459" name="Содержимое 5" descr="AG00215_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438400"/>
            <a:ext cx="4648200" cy="4173538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Что такое П.А.В. (</a:t>
            </a:r>
            <a:r>
              <a:rPr lang="ru-RU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Психо-активных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вещества)? </a:t>
            </a:r>
          </a:p>
          <a:p>
            <a:pPr>
              <a:buFontTx/>
              <a:buNone/>
              <a:defRPr/>
            </a:pPr>
            <a:endParaRPr lang="ru-RU" b="1" i="1" dirty="0" smtClean="0"/>
          </a:p>
          <a:p>
            <a:pPr algn="ctr">
              <a:buNone/>
              <a:defRPr/>
            </a:pPr>
            <a:r>
              <a:rPr lang="ru-RU" b="1" i="1" dirty="0" smtClean="0"/>
              <a:t>Ответ</a:t>
            </a:r>
            <a:r>
              <a:rPr lang="ru-RU" i="1" dirty="0" smtClean="0"/>
              <a:t>: </a:t>
            </a:r>
            <a:r>
              <a:rPr lang="ru-RU" b="1" i="1" dirty="0" smtClean="0">
                <a:solidFill>
                  <a:srgbClr val="FF0000"/>
                </a:solidFill>
              </a:rPr>
              <a:t>Никотин, наркотики, алкоголь, растворители </a:t>
            </a:r>
          </a:p>
          <a:p>
            <a:pPr algn="ctr">
              <a:buFontTx/>
              <a:buNone/>
              <a:defRPr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934200" y="6248400"/>
            <a:ext cx="1219200" cy="152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Какого ядовитого вещества больше всего попадает в организм человека при курении</a:t>
            </a:r>
          </a:p>
          <a:p>
            <a:pPr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sz="3600" b="1" i="1" dirty="0" smtClean="0"/>
              <a:t>Ответ</a:t>
            </a:r>
            <a:r>
              <a:rPr lang="ru-RU" sz="3600" i="1" dirty="0" smtClean="0"/>
              <a:t>: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НИКОТИН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010400" y="6096000"/>
            <a:ext cx="10668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Какой голос у курильщика?</a:t>
            </a:r>
          </a:p>
          <a:p>
            <a:pPr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</a:t>
            </a:r>
            <a:r>
              <a:rPr lang="ru-RU" i="1" dirty="0" smtClean="0"/>
              <a:t>: </a:t>
            </a:r>
            <a:r>
              <a:rPr lang="ru-RU" b="1" i="1" dirty="0" smtClean="0">
                <a:solidFill>
                  <a:srgbClr val="FF0000"/>
                </a:solidFill>
              </a:rPr>
              <a:t>ХРИПЛЫЙ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010400" y="6248400"/>
            <a:ext cx="12192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Влияет ли алкоголь на мозг человека?</a:t>
            </a:r>
          </a:p>
          <a:p>
            <a:pPr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sz="3600" b="1" i="1" dirty="0" smtClean="0"/>
              <a:t>Ответ</a:t>
            </a:r>
            <a:r>
              <a:rPr lang="ru-RU" sz="3600" i="1" dirty="0" smtClean="0"/>
              <a:t>: </a:t>
            </a:r>
            <a:r>
              <a:rPr lang="ru-RU" sz="3600" b="1" i="1" dirty="0" smtClean="0">
                <a:solidFill>
                  <a:srgbClr val="FF0000"/>
                </a:solidFill>
              </a:rPr>
              <a:t>ДА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858000" y="6324600"/>
            <a:ext cx="10668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Вредны ли напитки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“Red bull”, “Red devil”, “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Adren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lin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Rush”?</a:t>
            </a:r>
            <a:endParaRPr lang="ru-RU" sz="6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FontTx/>
              <a:buNone/>
              <a:defRPr/>
            </a:pPr>
            <a:endParaRPr lang="ru-RU" sz="4000" b="1" i="1" dirty="0" smtClean="0"/>
          </a:p>
          <a:p>
            <a:pPr algn="ctr">
              <a:buFontTx/>
              <a:buNone/>
              <a:defRPr/>
            </a:pPr>
            <a:r>
              <a:rPr lang="ru-RU" sz="4000" b="1" i="1" dirty="0" smtClean="0"/>
              <a:t>Ответ</a:t>
            </a:r>
            <a:r>
              <a:rPr lang="ru-RU" sz="4000" i="1" dirty="0" smtClean="0"/>
              <a:t>: 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477000" y="6248400"/>
            <a:ext cx="9906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какие органы и системы организма человека не влияет алкоголь, наркотики, сигареты? </a:t>
            </a:r>
            <a:endParaRPr lang="ru-RU" sz="6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ВЛИЯЕТ НА ВСЕ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696200" y="6248400"/>
            <a:ext cx="9144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219200" y="228600"/>
            <a:ext cx="7772400" cy="2667000"/>
          </a:xfrm>
        </p:spPr>
        <p:txBody>
          <a:bodyPr/>
          <a:lstStyle/>
          <a:p>
            <a:pPr algn="ctr">
              <a:defRPr/>
            </a:pPr>
            <a:r>
              <a:rPr lang="ru-RU" sz="80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1-й ТУР:</a:t>
            </a:r>
          </a:p>
          <a:p>
            <a:pPr algn="ctr">
              <a:defRPr/>
            </a:pPr>
            <a:r>
              <a:rPr lang="ru-RU" sz="3200" b="1" dirty="0" smtClean="0"/>
              <a:t>Основы безопасности жизнедеятельности</a:t>
            </a:r>
            <a:endParaRPr lang="ru-RU" sz="3200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9" name="Рисунок 4" descr="AG00215_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895600"/>
            <a:ext cx="4419600" cy="38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9530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Можно ли заразиться </a:t>
            </a:r>
            <a:r>
              <a:rPr lang="ru-RU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СПИДом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бытовым путем? </a:t>
            </a:r>
          </a:p>
          <a:p>
            <a:pPr>
              <a:buFontTx/>
              <a:buNone/>
              <a:defRPr/>
            </a:pPr>
            <a:r>
              <a:rPr lang="ru-RU" dirty="0" smtClean="0"/>
              <a:t> </a:t>
            </a:r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НЕТ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477000" y="6172200"/>
            <a:ext cx="13716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Что означает слово “наркотик”? </a:t>
            </a:r>
          </a:p>
          <a:p>
            <a:pPr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sz="3600" b="1" i="1" dirty="0" smtClean="0"/>
              <a:t>Ответ</a:t>
            </a:r>
            <a:r>
              <a:rPr lang="ru-RU" sz="3600" i="1" dirty="0" smtClean="0"/>
              <a:t>: </a:t>
            </a:r>
            <a:r>
              <a:rPr lang="ru-RU" sz="3600" b="1" i="1" dirty="0" smtClean="0">
                <a:solidFill>
                  <a:srgbClr val="FF0000"/>
                </a:solidFill>
              </a:rPr>
              <a:t>ДУРМАН, ОДУРМАНИВАЮЩИЙ</a:t>
            </a:r>
            <a:endParaRPr lang="ru-RU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6781800" y="6172200"/>
            <a:ext cx="9144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Хороши ли работники наркоманы и алкоголики? </a:t>
            </a:r>
          </a:p>
          <a:p>
            <a:pPr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sz="4000" b="1" i="1" dirty="0" smtClean="0"/>
              <a:t>Ответ:</a:t>
            </a:r>
            <a:r>
              <a:rPr lang="ru-RU" sz="4000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НЕТ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086600" y="6019800"/>
            <a:ext cx="10668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3" descr="AG00375_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990600"/>
            <a:ext cx="2324100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Рисунок 4" descr="AG00379_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838200"/>
            <a:ext cx="3352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137_DJ Romeo - Lun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29600" y="609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95600"/>
          </a:xfrm>
        </p:spPr>
        <p:txBody>
          <a:bodyPr/>
          <a:lstStyle/>
          <a:p>
            <a:pPr>
              <a:defRPr/>
            </a:pPr>
            <a:r>
              <a:rPr lang="ru-RU" sz="80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3-й  ТУР:</a:t>
            </a:r>
            <a:br>
              <a:rPr lang="ru-RU" sz="80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Музыка</a:t>
            </a:r>
            <a:r>
              <a:rPr lang="ru-RU" sz="32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ru-RU" sz="80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8915" name="Содержимое 5" descr="AG00215_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590800"/>
            <a:ext cx="4648200" cy="4021138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“Спи, моя радость усни”</a:t>
            </a:r>
            <a:endParaRPr lang="ru-RU" sz="8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FontTx/>
              <a:buNone/>
              <a:defRPr/>
            </a:pPr>
            <a:endParaRPr lang="ru-RU" b="1" dirty="0" smtClean="0"/>
          </a:p>
          <a:p>
            <a:pPr algn="ctr">
              <a:buFontTx/>
              <a:buNone/>
              <a:defRPr/>
            </a:pPr>
            <a:endParaRPr lang="ru-RU" b="1" dirty="0" smtClean="0"/>
          </a:p>
          <a:p>
            <a:pPr algn="ctr">
              <a:buFontTx/>
              <a:buNone/>
              <a:defRPr/>
            </a:pPr>
            <a:r>
              <a:rPr lang="ru-RU" b="1" dirty="0" smtClean="0"/>
              <a:t>Ответ: </a:t>
            </a:r>
            <a:r>
              <a:rPr lang="ru-RU" b="1" dirty="0" smtClean="0">
                <a:solidFill>
                  <a:srgbClr val="FF0000"/>
                </a:solidFill>
              </a:rPr>
              <a:t>РЕЖИМ ДНЯ - СОН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5943600" y="6172200"/>
            <a:ext cx="15240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" name=" РАДОСТЬ, УСН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58000" y="2819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708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Мы маленькие дети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”</a:t>
            </a:r>
            <a:endParaRPr lang="ru-RU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sz="4000" b="1" i="1" dirty="0" smtClean="0"/>
              <a:t>Ответ:</a:t>
            </a:r>
            <a:r>
              <a:rPr lang="en-US" sz="4000" b="1" i="1" dirty="0" smtClean="0"/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ПРОГУЛКА</a:t>
            </a: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6934200" y="6096000"/>
            <a:ext cx="12192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" name="103-МЫ МАЛЕНЬКИЕ ДЕТ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58000" y="3352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86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</a:t>
            </a:r>
            <a:r>
              <a:rPr lang="ru-RU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Бандито-ганстерито</a:t>
            </a: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”</a:t>
            </a:r>
            <a:endParaRPr lang="ru-RU" sz="7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buFontTx/>
              <a:buNone/>
              <a:defRPr/>
            </a:pPr>
            <a:endParaRPr lang="ru-RU" sz="2400" b="1" i="1" dirty="0" smtClean="0"/>
          </a:p>
          <a:p>
            <a:pPr algn="ctr">
              <a:buFontTx/>
              <a:buNone/>
              <a:defRPr/>
            </a:pPr>
            <a:endParaRPr lang="ru-RU" sz="2400" b="1" i="1" dirty="0" smtClean="0"/>
          </a:p>
          <a:p>
            <a:pPr algn="ctr">
              <a:buFontTx/>
              <a:buNone/>
              <a:defRPr/>
            </a:pPr>
            <a:endParaRPr lang="ru-RU" sz="2400" b="1" i="1" dirty="0" smtClean="0"/>
          </a:p>
          <a:p>
            <a:pPr algn="ctr">
              <a:buFontTx/>
              <a:buNone/>
              <a:defRPr/>
            </a:pPr>
            <a:r>
              <a:rPr lang="ru-RU" sz="2400" b="1" i="1" dirty="0" smtClean="0"/>
              <a:t>Ответ:</a:t>
            </a:r>
            <a:r>
              <a:rPr lang="ru-RU" sz="2400" i="1" dirty="0" smtClean="0"/>
              <a:t>  </a:t>
            </a:r>
            <a:r>
              <a:rPr lang="ru-RU" b="1" i="1" dirty="0" smtClean="0">
                <a:solidFill>
                  <a:srgbClr val="FF0000"/>
                </a:solidFill>
              </a:rPr>
              <a:t>УПОТРЕБЛЕНИЕ АЛКОГОЛЯ</a:t>
            </a: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6705600" y="6400800"/>
            <a:ext cx="12954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" name="144-МЫ БАНДИТО-ГАНСТЕРИТО!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31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“Кручу педали, кручу”</a:t>
            </a:r>
            <a:endParaRPr lang="ru-RU" sz="7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buFontTx/>
              <a:buNone/>
              <a:defRPr/>
            </a:pPr>
            <a:endParaRPr lang="ru-RU" sz="2400" b="1" i="1" dirty="0" smtClean="0"/>
          </a:p>
          <a:p>
            <a:pPr algn="ctr">
              <a:buFontTx/>
              <a:buNone/>
              <a:defRPr/>
            </a:pPr>
            <a:endParaRPr lang="ru-RU" sz="2400" b="1" i="1" dirty="0" smtClean="0"/>
          </a:p>
          <a:p>
            <a:pPr algn="ctr">
              <a:buFontTx/>
              <a:buNone/>
              <a:defRPr/>
            </a:pPr>
            <a:endParaRPr lang="ru-RU" sz="2400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 </a:t>
            </a:r>
            <a:r>
              <a:rPr lang="ru-RU" b="1" i="1" dirty="0" smtClean="0">
                <a:solidFill>
                  <a:srgbClr val="FF0000"/>
                </a:solidFill>
              </a:rPr>
              <a:t>ЗАНЯТИЯ СПОРТОМ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6705600" y="6400800"/>
            <a:ext cx="12954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6" name="151-КРУЧУ ПЕДАЛИ, КРУЧ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79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“Чтоб ребенок был здоров”</a:t>
            </a:r>
            <a:endParaRPr lang="ru-RU" sz="7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buFontTx/>
              <a:buNone/>
              <a:defRPr/>
            </a:pPr>
            <a:endParaRPr lang="ru-RU" sz="2400" b="1" i="1" dirty="0" smtClean="0"/>
          </a:p>
          <a:p>
            <a:pPr algn="ctr">
              <a:buFontTx/>
              <a:buNone/>
              <a:defRPr/>
            </a:pPr>
            <a:endParaRPr lang="ru-RU" sz="2400" b="1" i="1" dirty="0" smtClean="0"/>
          </a:p>
          <a:p>
            <a:pPr algn="ctr"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СБАЛАНСИРОВАННОЕ ЗДОРОВОЕ ПИТАНИЕ</a:t>
            </a:r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6705600" y="6400800"/>
            <a:ext cx="12954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" name="168-ЧТОБ РЕБЕНОК БЫЛ ЗДОР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95800" y="3886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168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Предмет, в котором в старину хранили табак</a:t>
            </a:r>
          </a:p>
          <a:p>
            <a:pPr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ТАБАКЕРКА</a:t>
            </a:r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2209800" y="6324600"/>
            <a:ext cx="7620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“Дуэт Глупого Короля и Прекрасной Принцессы”</a:t>
            </a:r>
            <a:endParaRPr lang="ru-RU" sz="7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buFontTx/>
              <a:buNone/>
              <a:defRPr/>
            </a:pPr>
            <a:endParaRPr lang="ru-RU" sz="2400" b="1" i="1" dirty="0" smtClean="0"/>
          </a:p>
          <a:p>
            <a:pPr algn="ctr">
              <a:buFontTx/>
              <a:buNone/>
              <a:defRPr/>
            </a:pPr>
            <a:endParaRPr lang="ru-RU" sz="2400" b="1" i="1" dirty="0" smtClean="0"/>
          </a:p>
          <a:p>
            <a:pPr algn="ctr"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ДИЕТА, ЗДОРОВОЕ ПИТАНИЕ</a:t>
            </a:r>
          </a:p>
          <a:p>
            <a:pPr>
              <a:buFontTx/>
              <a:buNone/>
              <a:defRPr/>
            </a:pP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6705600" y="6400800"/>
            <a:ext cx="12954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6" name="Детские Песни - Дуэт Глупого Короля И Прекрасной Принцесс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572000" y="419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393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“Песенка Льва и Черепахи”</a:t>
            </a:r>
            <a:endParaRPr lang="ru-RU" sz="8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buFontTx/>
              <a:buNone/>
              <a:defRPr/>
            </a:pPr>
            <a:endParaRPr lang="ru-RU" sz="2400" b="1" i="1" dirty="0" smtClean="0"/>
          </a:p>
          <a:p>
            <a:pPr algn="ctr">
              <a:buFontTx/>
              <a:buNone/>
              <a:defRPr/>
            </a:pPr>
            <a:endParaRPr lang="ru-RU" sz="2400" b="1" i="1" dirty="0" smtClean="0"/>
          </a:p>
          <a:p>
            <a:pPr algn="ctr">
              <a:buNone/>
              <a:defRPr/>
            </a:pPr>
            <a:endParaRPr lang="ru-RU" b="1" i="1" dirty="0" smtClean="0"/>
          </a:p>
          <a:p>
            <a:pPr algn="ctr"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ВОЗДУШНЫЕ ВАННЫ</a:t>
            </a:r>
          </a:p>
          <a:p>
            <a:pPr>
              <a:buFontTx/>
              <a:buNone/>
              <a:defRPr/>
            </a:pP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6705600" y="6400800"/>
            <a:ext cx="12954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" name="Детские Песни - Песенка Львенка И Черепах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810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512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ru-RU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“Песенка  про  …”</a:t>
            </a:r>
            <a:endParaRPr lang="ru-RU" sz="8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buFontTx/>
              <a:buNone/>
              <a:defRPr/>
            </a:pPr>
            <a:endParaRPr lang="ru-RU" sz="2400" b="1" i="1" dirty="0" smtClean="0"/>
          </a:p>
          <a:p>
            <a:pPr algn="ctr">
              <a:buFontTx/>
              <a:buNone/>
              <a:defRPr/>
            </a:pPr>
            <a:endParaRPr lang="ru-RU" sz="2400" b="1" i="1" dirty="0" smtClean="0"/>
          </a:p>
          <a:p>
            <a:pPr algn="ctr">
              <a:buNone/>
              <a:defRPr/>
            </a:pPr>
            <a:endParaRPr lang="ru-RU" b="1" i="1" dirty="0" smtClean="0"/>
          </a:p>
          <a:p>
            <a:pPr algn="ctr"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ЗАРЯДКА</a:t>
            </a:r>
          </a:p>
          <a:p>
            <a:pPr>
              <a:buFontTx/>
              <a:buNone/>
              <a:defRPr/>
            </a:pP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6705600" y="6400800"/>
            <a:ext cx="12954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6" name="ДК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752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ru-RU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“33 коровы”</a:t>
            </a:r>
            <a:endParaRPr lang="ru-RU" sz="8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buFontTx/>
              <a:buNone/>
              <a:defRPr/>
            </a:pPr>
            <a:endParaRPr lang="ru-RU" sz="2400" b="1" i="1" dirty="0" smtClean="0"/>
          </a:p>
          <a:p>
            <a:pPr algn="ctr">
              <a:buFontTx/>
              <a:buNone/>
              <a:defRPr/>
            </a:pPr>
            <a:endParaRPr lang="ru-RU" sz="2400" b="1" i="1" dirty="0" smtClean="0"/>
          </a:p>
          <a:p>
            <a:pPr algn="ctr">
              <a:buNone/>
              <a:defRPr/>
            </a:pPr>
            <a:endParaRPr lang="ru-RU" b="1" i="1" dirty="0" smtClean="0"/>
          </a:p>
          <a:p>
            <a:pPr algn="ctr"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ЗДОРОВОЕ ПИТАНИЕ</a:t>
            </a:r>
          </a:p>
          <a:p>
            <a:pPr>
              <a:buFontTx/>
              <a:buNone/>
              <a:defRPr/>
            </a:pP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6705600" y="6400800"/>
            <a:ext cx="12954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" name="Песни из Кинофильмов - 33 Коровы (Мери Попинс До Свидания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81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Рисунок 3" descr="AG00375_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990600"/>
            <a:ext cx="2324100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Рисунок 4" descr="AG00379_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838200"/>
            <a:ext cx="3352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80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4-й  ТУР: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Физкультура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6083" name="Содержимое 5" descr="AG00215_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895600"/>
            <a:ext cx="4648200" cy="3716338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Родина Олимпийских игр ? </a:t>
            </a:r>
            <a:endParaRPr lang="ru-RU" sz="8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FontTx/>
              <a:buNone/>
              <a:defRPr/>
            </a:pPr>
            <a:endParaRPr lang="ru-RU" sz="4000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ГРЕЦИЯ г. АФИНЫ</a:t>
            </a:r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162800" y="6248400"/>
            <a:ext cx="12192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dirty="0" smtClean="0"/>
              <a:t>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 называли спортсмена в Древности? </a:t>
            </a:r>
          </a:p>
          <a:p>
            <a:pPr algn="ctr"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</a:t>
            </a:r>
            <a:r>
              <a:rPr lang="ru-RU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АТЛЕТ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086600" y="6324600"/>
            <a:ext cx="10668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dirty="0" smtClean="0"/>
              <a:t> 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Через какой период времени проводятся Олимпийские игры? </a:t>
            </a:r>
          </a:p>
          <a:p>
            <a:pPr algn="ctr"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</a:t>
            </a:r>
            <a:r>
              <a:rPr lang="ru-RU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ЧЕРЕЗ 4 ГОДА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086600" y="6324600"/>
            <a:ext cx="10668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Какие существуют Олимпийские игры современности? </a:t>
            </a:r>
          </a:p>
          <a:p>
            <a:pPr algn="ctr"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ЗИМНИЕ, ЛЕТНИЕ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086600" y="6324600"/>
            <a:ext cx="10668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Яд, убивающий лошадь</a:t>
            </a:r>
            <a:endParaRPr lang="ru-RU" sz="8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НИКОТИН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162800" y="6400800"/>
            <a:ext cx="11430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Где будут проходить Зимние Олимпийские игры в 2014 году? </a:t>
            </a:r>
            <a:endParaRPr lang="ru-RU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г. СОЧИ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086600" y="6324600"/>
            <a:ext cx="10668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Королева спорта (вид)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ru-RU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ЛЕГКАЯ АТЛЕТИКА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086600" y="6324600"/>
            <a:ext cx="10668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Какой вид спорта в переводе с английского языка означает “игра ногой”? </a:t>
            </a:r>
          </a:p>
          <a:p>
            <a:pPr algn="ctr"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ФУТБОЛ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086600" y="6324600"/>
            <a:ext cx="10668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Назовите символику Олимпийский игр </a:t>
            </a:r>
          </a:p>
          <a:p>
            <a:pPr algn="ctr"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ФЛАГ, КОЛЬЦА, ДЕВИЗ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086600" y="6324600"/>
            <a:ext cx="10668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Символ ХХII Олимпийских игр в Москве</a:t>
            </a:r>
          </a:p>
          <a:p>
            <a:pPr algn="ctr"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ОЛИМПИЙСКИЙ МИШКА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086600" y="6324600"/>
            <a:ext cx="10668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80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5-й  ТУР: </a:t>
            </a:r>
            <a:br>
              <a:rPr lang="ru-RU" sz="80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0179" name="Содержимое 5" descr="AG00215_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819400"/>
            <a:ext cx="4648200" cy="3792538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Лиха беда – 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…начало 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…конец 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…средина </a:t>
            </a:r>
          </a:p>
          <a:p>
            <a:pPr>
              <a:buFontTx/>
              <a:buNone/>
              <a:defRPr/>
            </a:pPr>
            <a:endParaRPr lang="ru-RU" sz="2800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НАЧАЛО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ru-RU" sz="5400" b="1" dirty="0" smtClean="0">
                <a:latin typeface="Monotype Corsiva" pitchFamily="66" charset="0"/>
              </a:rPr>
              <a:t>Легко друзей найти, да </a:t>
            </a:r>
          </a:p>
          <a:p>
            <a:pPr>
              <a:buNone/>
            </a:pPr>
            <a:r>
              <a:rPr lang="ru-RU" sz="5400" b="1" dirty="0" smtClean="0">
                <a:latin typeface="Monotype Corsiva" pitchFamily="66" charset="0"/>
              </a:rPr>
              <a:t>               …и трудно потерять </a:t>
            </a:r>
          </a:p>
          <a:p>
            <a:pPr>
              <a:buNone/>
            </a:pPr>
            <a:r>
              <a:rPr lang="ru-RU" sz="5400" b="1" dirty="0" smtClean="0">
                <a:latin typeface="Monotype Corsiva" pitchFamily="66" charset="0"/>
              </a:rPr>
              <a:t>               …трудно сохранить </a:t>
            </a:r>
          </a:p>
          <a:p>
            <a:pPr>
              <a:buNone/>
            </a:pPr>
            <a:r>
              <a:rPr lang="ru-RU" sz="5400" b="1" dirty="0" smtClean="0">
                <a:latin typeface="Monotype Corsiva" pitchFamily="66" charset="0"/>
              </a:rPr>
              <a:t>               … легко сохранить </a:t>
            </a:r>
          </a:p>
          <a:p>
            <a:pPr algn="ctr"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ТРУДНО СОХРАНИТЬ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Чем больше привычек, тем 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…меньше свободы 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…больше свободы 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…больше желаний </a:t>
            </a:r>
          </a:p>
          <a:p>
            <a:pPr algn="ctr"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 </a:t>
            </a:r>
            <a:r>
              <a:rPr lang="ru-RU" b="1" i="1" dirty="0" smtClean="0">
                <a:solidFill>
                  <a:srgbClr val="FF0000"/>
                </a:solidFill>
              </a:rPr>
              <a:t>МЕНЬШЕ СВОБОДЫ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Побороть дурные привычки легче </a:t>
            </a:r>
          </a:p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…сегодня, чем завтра </a:t>
            </a:r>
          </a:p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…всегда </a:t>
            </a:r>
          </a:p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…завтра , когда будет желание </a:t>
            </a:r>
          </a:p>
          <a:p>
            <a:pPr>
              <a:buNone/>
            </a:pPr>
            <a:r>
              <a:rPr lang="ru-RU" sz="5400" b="1" dirty="0" smtClean="0">
                <a:latin typeface="Monotype Corsiva" pitchFamily="66" charset="0"/>
              </a:rPr>
              <a:t>             </a:t>
            </a:r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 </a:t>
            </a:r>
            <a:r>
              <a:rPr lang="ru-RU" b="1" i="1" dirty="0" smtClean="0">
                <a:solidFill>
                  <a:srgbClr val="FF0000"/>
                </a:solidFill>
              </a:rPr>
              <a:t>СЕГОДНЯ, ЧЕМ ЗАВТРА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Опасное заболевание, развивающееся от курения</a:t>
            </a:r>
            <a:endParaRPr lang="ru-RU" sz="6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FontTx/>
              <a:buNone/>
              <a:defRPr/>
            </a:pPr>
            <a:endParaRPr lang="ru-RU" sz="3600" b="1" i="1" dirty="0" smtClean="0"/>
          </a:p>
          <a:p>
            <a:pPr algn="ctr">
              <a:buFontTx/>
              <a:buNone/>
              <a:defRPr/>
            </a:pPr>
            <a:r>
              <a:rPr lang="ru-RU" sz="3600" b="1" i="1" dirty="0" smtClean="0"/>
              <a:t>Ответ: </a:t>
            </a:r>
            <a:r>
              <a:rPr lang="ru-RU" sz="3600" b="1" i="1" dirty="0" smtClean="0">
                <a:solidFill>
                  <a:srgbClr val="FF0000"/>
                </a:solidFill>
              </a:rPr>
              <a:t>РАК</a:t>
            </a:r>
            <a:endParaRPr lang="ru-RU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010400" y="6324600"/>
            <a:ext cx="9906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516563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Вредная привычка, как мягкое кресло -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…сидеть удобно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…сесть легко и не хочется вставать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…сесть легко, а встать трудно </a:t>
            </a:r>
          </a:p>
          <a:p>
            <a:pPr algn="ctr"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СЕСТЬ ЛЕГКО, А ВСТАТЬ ТРУДНО 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Хорошие привычки…</a:t>
            </a:r>
          </a:p>
          <a:p>
            <a:pPr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… продлевают жизнь, а плохие                   делают ее приятной </a:t>
            </a:r>
          </a:p>
          <a:p>
            <a:pPr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…укорачивают жизнь, но очень приятны </a:t>
            </a:r>
          </a:p>
          <a:p>
            <a:pPr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…продлевают, но ненадолго</a:t>
            </a:r>
          </a:p>
          <a:p>
            <a:pPr algn="ctr">
              <a:buFontTx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FontTx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b="1" i="1" dirty="0" smtClean="0">
                <a:solidFill>
                  <a:srgbClr val="FF0000"/>
                </a:solidFill>
              </a:rPr>
              <a:t>ПРОДЛЕВАЮТ ЖИЗНЬ, А ПЛОХИЕ                   ДЕЛАЮТ ЕЕ ПРИЯТНОЙ </a:t>
            </a:r>
          </a:p>
          <a:p>
            <a:pPr>
              <a:defRPr/>
            </a:pP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Много вина – 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 …вот и отлично 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 …мало здоровья 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 …мало ума </a:t>
            </a:r>
          </a:p>
          <a:p>
            <a:pPr algn="ctr">
              <a:buFontTx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МАЛО УМА</a:t>
            </a:r>
            <a:endParaRPr lang="ru-RU" sz="4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Береги платье </a:t>
            </a:r>
            <a:r>
              <a:rPr lang="ru-RU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снову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…а здоровье смолоду 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…а ботинки с магазина 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…а здоровье до старости </a:t>
            </a:r>
          </a:p>
          <a:p>
            <a:pPr algn="ctr">
              <a:buFontTx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FontTx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А ЗДОРОВЬЕ  СМОЛОДУ</a:t>
            </a:r>
          </a:p>
          <a:p>
            <a:pPr>
              <a:defRPr/>
            </a:pP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В здоровом теле - 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  … здоровый пух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  … больной дух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  …здоровый дух</a:t>
            </a:r>
          </a:p>
          <a:p>
            <a:pPr algn="ctr">
              <a:buFontTx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FontTx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ЗДОРОВЫЙ ДУХ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</a:p>
          <a:p>
            <a:pPr>
              <a:defRPr/>
            </a:pP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Рисунок 3" descr="AG00375_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990600"/>
            <a:ext cx="2324100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Рисунок 4" descr="AG00379_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838200"/>
            <a:ext cx="3352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Рисунок 6" descr="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68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rot="20321997">
            <a:off x="719138" y="1092200"/>
            <a:ext cx="484028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81200" y="3200400"/>
            <a:ext cx="67468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 участие!!!</a:t>
            </a:r>
          </a:p>
        </p:txBody>
      </p:sp>
      <p:pic>
        <p:nvPicPr>
          <p:cNvPr id="54277" name="Рисунок 5" descr="AG00373_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495800"/>
            <a:ext cx="21431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Антоним к слову “Жизнь”</a:t>
            </a:r>
          </a:p>
          <a:p>
            <a:pPr algn="ctr">
              <a:buFontTx/>
              <a:buNone/>
              <a:defRPr/>
            </a:pPr>
            <a:r>
              <a:rPr lang="ru-RU" sz="3600" b="1" i="1" dirty="0" smtClean="0"/>
              <a:t> </a:t>
            </a:r>
          </a:p>
          <a:p>
            <a:pPr algn="ctr">
              <a:buFontTx/>
              <a:buNone/>
              <a:defRPr/>
            </a:pPr>
            <a:r>
              <a:rPr lang="ru-RU" sz="3600" b="1" i="1" dirty="0" smtClean="0"/>
              <a:t>Ответ: </a:t>
            </a:r>
            <a:r>
              <a:rPr lang="ru-RU" sz="3600" b="1" i="1" dirty="0" smtClean="0">
                <a:solidFill>
                  <a:srgbClr val="FF0000"/>
                </a:solidFill>
              </a:rPr>
              <a:t>СМЕРТЬ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6934200" y="6248400"/>
            <a:ext cx="11430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FontTx/>
              <a:buNone/>
              <a:defRPr/>
            </a:pP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 + ,ТОРТ</a:t>
            </a:r>
          </a:p>
          <a:p>
            <a:pPr>
              <a:buFontTx/>
              <a:buNone/>
              <a:defRPr/>
            </a:pP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СПОРТ</a:t>
            </a:r>
            <a:endParaRPr lang="ru-RU" b="1" i="1" dirty="0" smtClean="0"/>
          </a:p>
          <a:p>
            <a:pPr>
              <a:buFontTx/>
              <a:buNone/>
              <a:defRPr/>
            </a:pPr>
            <a:endParaRPr lang="ru-RU" sz="1800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162800" y="6400800"/>
            <a:ext cx="9144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endParaRPr lang="ru-RU" sz="5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FontTx/>
              <a:buNone/>
              <a:defRPr/>
            </a:pPr>
            <a:r>
              <a:rPr lang="ru-RU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 + ДОМ</a:t>
            </a:r>
            <a:r>
              <a:rPr lang="en-US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’ + </a:t>
            </a:r>
            <a:r>
              <a:rPr lang="ru-RU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,,КОРОВА</a:t>
            </a:r>
            <a:r>
              <a:rPr lang="en-US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’ </a:t>
            </a:r>
            <a:r>
              <a:rPr lang="ru-RU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+ ЬЕ</a:t>
            </a:r>
            <a:r>
              <a:rPr lang="ru-RU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sz="3600" b="1" i="1" dirty="0" smtClean="0"/>
              <a:t>Ответ</a:t>
            </a:r>
            <a:r>
              <a:rPr lang="ru-RU" sz="3600" i="1" dirty="0" smtClean="0"/>
              <a:t>: </a:t>
            </a:r>
            <a:r>
              <a:rPr lang="ru-RU" sz="3600" b="1" i="1" dirty="0" smtClean="0">
                <a:solidFill>
                  <a:srgbClr val="FF0000"/>
                </a:solidFill>
              </a:rPr>
              <a:t>ЗДОРОВЬЕ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705600" y="6477000"/>
            <a:ext cx="13716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ru-RU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FontTx/>
              <a:buNone/>
              <a:defRPr/>
            </a:pP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НАРДЫ + КОМАР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’ 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+ Н</a:t>
            </a:r>
          </a:p>
          <a:p>
            <a:pPr>
              <a:buFontTx/>
              <a:buNone/>
              <a:defRPr/>
            </a:pPr>
            <a:endParaRPr lang="ru-RU" b="1" i="1" dirty="0" smtClean="0"/>
          </a:p>
          <a:p>
            <a:pPr algn="ctr">
              <a:buFontTx/>
              <a:buNone/>
              <a:defRPr/>
            </a:pPr>
            <a:r>
              <a:rPr lang="ru-RU" b="1" i="1" dirty="0" smtClean="0"/>
              <a:t>Ответ: </a:t>
            </a:r>
            <a:r>
              <a:rPr lang="ru-RU" b="1" i="1" dirty="0" smtClean="0">
                <a:solidFill>
                  <a:srgbClr val="FF0000"/>
                </a:solidFill>
              </a:rPr>
              <a:t>НАРКОМАН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553200" y="6172200"/>
            <a:ext cx="10668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659</Words>
  <Application>Microsoft Office PowerPoint</Application>
  <PresentationFormat>Экран (4:3)</PresentationFormat>
  <Paragraphs>210</Paragraphs>
  <Slides>56</Slides>
  <Notes>0</Notes>
  <HiddenSlides>0</HiddenSlides>
  <MMClips>11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Оформление по умолчанию</vt:lpstr>
      <vt:lpstr>Игра   «Крестики - нолики»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2-й  ТУР: Природоведение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3-й  ТУР: Музыка    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4-й  ТУР:  Физкультура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5-й  ТУР:  Литература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Урок</dc:subject>
  <dc:creator>Стрелкова Н.</dc:creator>
  <cp:lastModifiedBy>Kate</cp:lastModifiedBy>
  <cp:revision>86</cp:revision>
  <cp:lastPrinted>1601-01-01T00:00:00Z</cp:lastPrinted>
  <dcterms:created xsi:type="dcterms:W3CDTF">1601-01-01T00:00:00Z</dcterms:created>
  <dcterms:modified xsi:type="dcterms:W3CDTF">2011-02-28T07:24:53Z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