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</p:sldIdLst>
  <p:sldSz cx="9144000" cy="6858000" type="screen4x3"/>
  <p:notesSz cx="6858000" cy="97107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image" Target="../media/image1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perspective val="30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учащихся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cat>
            <c:strRef>
              <c:f>Лист1!$A$2:$A$6</c:f>
              <c:strCache>
                <c:ptCount val="5"/>
                <c:pt idx="0">
                  <c:v>Проблемы со здоровьем</c:v>
                </c:pt>
                <c:pt idx="1">
                  <c:v>проблемы в семье</c:v>
                </c:pt>
                <c:pt idx="2">
                  <c:v>Бесконтрольность и попустительство со стороны родителей</c:v>
                </c:pt>
                <c:pt idx="3">
                  <c:v>низкий уровень интеллектуального развития</c:v>
                </c:pt>
                <c:pt idx="4">
                  <c:v>низкая самоорганизация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</c:v>
                </c:pt>
                <c:pt idx="1">
                  <c:v>6</c:v>
                </c:pt>
                <c:pt idx="2">
                  <c:v>20</c:v>
                </c:pt>
                <c:pt idx="3">
                  <c:v>11</c:v>
                </c:pt>
                <c:pt idx="4">
                  <c:v>21</c:v>
                </c:pt>
              </c:numCache>
            </c:numRef>
          </c:val>
        </c:ser>
        <c:shape val="box"/>
        <c:axId val="56824192"/>
        <c:axId val="56825728"/>
        <c:axId val="0"/>
      </c:bar3DChart>
      <c:catAx>
        <c:axId val="56824192"/>
        <c:scaling>
          <c:orientation val="minMax"/>
        </c:scaling>
        <c:axPos val="l"/>
        <c:tickLblPos val="nextTo"/>
        <c:crossAx val="56825728"/>
        <c:crosses val="autoZero"/>
        <c:auto val="1"/>
        <c:lblAlgn val="ctr"/>
        <c:lblOffset val="100"/>
      </c:catAx>
      <c:valAx>
        <c:axId val="56825728"/>
        <c:scaling>
          <c:orientation val="minMax"/>
        </c:scaling>
        <c:axPos val="b"/>
        <c:majorGridlines/>
        <c:numFmt formatCode="General" sourceLinked="1"/>
        <c:tickLblPos val="nextTo"/>
        <c:crossAx val="568241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30558-3FE5-48EF-B8E0-225544153D00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9530-B3EC-4162-807D-F874C7A04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30558-3FE5-48EF-B8E0-225544153D00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9530-B3EC-4162-807D-F874C7A04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30558-3FE5-48EF-B8E0-225544153D00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9530-B3EC-4162-807D-F874C7A04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30558-3FE5-48EF-B8E0-225544153D00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9530-B3EC-4162-807D-F874C7A04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30558-3FE5-48EF-B8E0-225544153D00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9530-B3EC-4162-807D-F874C7A04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30558-3FE5-48EF-B8E0-225544153D00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9530-B3EC-4162-807D-F874C7A04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30558-3FE5-48EF-B8E0-225544153D00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9530-B3EC-4162-807D-F874C7A04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30558-3FE5-48EF-B8E0-225544153D00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9530-B3EC-4162-807D-F874C7A04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30558-3FE5-48EF-B8E0-225544153D00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9530-B3EC-4162-807D-F874C7A04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30558-3FE5-48EF-B8E0-225544153D00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9530-B3EC-4162-807D-F874C7A04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30558-3FE5-48EF-B8E0-225544153D00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9530-B3EC-4162-807D-F874C7A04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30558-3FE5-48EF-B8E0-225544153D00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E9530-B3EC-4162-807D-F874C7A04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1142984"/>
            <a:ext cx="78090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Общая психологическая </a:t>
            </a:r>
          </a:p>
          <a:p>
            <a:pPr algn="ctr"/>
            <a:r>
              <a:rPr lang="ru-RU" sz="3200" dirty="0"/>
              <a:t>х</a:t>
            </a:r>
            <a:r>
              <a:rPr lang="ru-RU" sz="3200" dirty="0" smtClean="0"/>
              <a:t>арактеристика неуспевающих школьников</a:t>
            </a: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428604"/>
            <a:ext cx="524983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Причины  и последствия </a:t>
            </a:r>
          </a:p>
          <a:p>
            <a:r>
              <a:rPr lang="ru-RU" sz="3200" dirty="0" smtClean="0"/>
              <a:t>неуспеваемости школьников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1857364"/>
            <a:ext cx="40350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Низкая самоорганизация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643438" y="1857364"/>
            <a:ext cx="390235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Отрицательные </a:t>
            </a:r>
          </a:p>
          <a:p>
            <a:r>
              <a:rPr lang="ru-RU" sz="2800" dirty="0" smtClean="0"/>
              <a:t>особенности характера </a:t>
            </a:r>
          </a:p>
          <a:p>
            <a:r>
              <a:rPr lang="ru-RU" sz="2800" dirty="0" smtClean="0"/>
              <a:t>и нарушения поведения</a:t>
            </a:r>
            <a:endParaRPr lang="ru-RU" sz="28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2428860" y="1500174"/>
            <a:ext cx="64294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072066" y="1357298"/>
            <a:ext cx="857256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28926" y="3929066"/>
            <a:ext cx="33740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Равнодушие к школе</a:t>
            </a:r>
            <a:endParaRPr lang="ru-RU" sz="2800" dirty="0"/>
          </a:p>
        </p:txBody>
      </p:sp>
      <p:cxnSp>
        <p:nvCxnSpPr>
          <p:cNvPr id="11" name="Прямая со стрелкой 10"/>
          <p:cNvCxnSpPr>
            <a:stCxn id="2" idx="2"/>
          </p:cNvCxnSpPr>
          <p:nvPr/>
        </p:nvCxnSpPr>
        <p:spPr>
          <a:xfrm rot="16200000" flipH="1">
            <a:off x="3172639" y="2744019"/>
            <a:ext cx="2566120" cy="897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4612" y="571480"/>
            <a:ext cx="45886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Низкая самоорганизация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1785926"/>
            <a:ext cx="1977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Неумение учиться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643174" y="1785926"/>
            <a:ext cx="28749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Несистематическая работа </a:t>
            </a:r>
          </a:p>
          <a:p>
            <a:r>
              <a:rPr lang="ru-RU" dirty="0" smtClean="0"/>
              <a:t>на уроках и дома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643174" y="2857496"/>
            <a:ext cx="20158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Систематическая </a:t>
            </a:r>
          </a:p>
          <a:p>
            <a:r>
              <a:rPr lang="ru-RU" dirty="0" smtClean="0"/>
              <a:t>интеллектуальная </a:t>
            </a:r>
          </a:p>
          <a:p>
            <a:r>
              <a:rPr lang="ru-RU" dirty="0" smtClean="0"/>
              <a:t>недогрузка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286512" y="1785926"/>
            <a:ext cx="25186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Низкий уровень </a:t>
            </a:r>
          </a:p>
          <a:p>
            <a:r>
              <a:rPr lang="ru-RU" dirty="0" smtClean="0"/>
              <a:t>развития памяти, </a:t>
            </a:r>
          </a:p>
          <a:p>
            <a:r>
              <a:rPr lang="ru-RU" dirty="0" smtClean="0"/>
              <a:t>внимания, восприятия, </a:t>
            </a:r>
          </a:p>
          <a:p>
            <a:r>
              <a:rPr lang="ru-RU" dirty="0" smtClean="0"/>
              <a:t>воображения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2071670" y="1071546"/>
            <a:ext cx="1143008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3679025" y="1464455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5929322" y="1071546"/>
            <a:ext cx="857256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3500430" y="264318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500043"/>
            <a:ext cx="74295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Отрицательные особенности характера и нарушения поведения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1928802"/>
            <a:ext cx="2731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Нежелание учиться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000364" y="1928802"/>
            <a:ext cx="33068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Конфликтные </a:t>
            </a:r>
          </a:p>
          <a:p>
            <a:r>
              <a:rPr lang="ru-RU" sz="2400" dirty="0" smtClean="0"/>
              <a:t>отношения с учителями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357950" y="1928802"/>
            <a:ext cx="25287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Конфликтные </a:t>
            </a:r>
          </a:p>
          <a:p>
            <a:r>
              <a:rPr lang="ru-RU" sz="2400" dirty="0" smtClean="0"/>
              <a:t>отношения с родителями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428992" y="4071942"/>
            <a:ext cx="23932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Агрессивность</a:t>
            </a:r>
            <a:endParaRPr lang="ru-RU" sz="28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>
            <a:off x="1714480" y="1500174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3643306" y="1785926"/>
            <a:ext cx="64294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643438" y="1428736"/>
            <a:ext cx="228601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285852" y="2357430"/>
            <a:ext cx="2714644" cy="18573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6200000" flipH="1">
            <a:off x="3607587" y="3393281"/>
            <a:ext cx="164307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0800000" flipV="1">
            <a:off x="5429256" y="3000372"/>
            <a:ext cx="1357322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4" y="214290"/>
          <a:ext cx="8858344" cy="530354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39686"/>
                <a:gridCol w="1417866"/>
                <a:gridCol w="2000264"/>
                <a:gridCol w="2143140"/>
                <a:gridCol w="1857388"/>
              </a:tblGrid>
              <a:tr h="1028707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Проблемы со здоровьем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Проблемы в семье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Бесконтрольность и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попустительство со стороны родителей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Низкий</a:t>
                      </a:r>
                      <a:r>
                        <a:rPr lang="ru-RU" baseline="0" dirty="0" smtClean="0"/>
                        <a:t> уровень интеллектуального развития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Низкая самоорганизация</a:t>
                      </a:r>
                      <a:endParaRPr lang="ru-RU" dirty="0"/>
                    </a:p>
                  </a:txBody>
                  <a:tcPr/>
                </a:tc>
              </a:tr>
              <a:tr h="411482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428596" y="500042"/>
          <a:ext cx="8572560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81</Words>
  <Application>Microsoft Office PowerPoint</Application>
  <PresentationFormat>Экран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Наталия</dc:creator>
  <cp:lastModifiedBy>Наталия</cp:lastModifiedBy>
  <cp:revision>11</cp:revision>
  <dcterms:created xsi:type="dcterms:W3CDTF">2010-03-24T16:07:41Z</dcterms:created>
  <dcterms:modified xsi:type="dcterms:W3CDTF">2012-05-24T04:31:35Z</dcterms:modified>
</cp:coreProperties>
</file>