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В. БИАНКИ. «ДЕКАБРЬ 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286124"/>
            <a:ext cx="6700862" cy="23526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чтения и развития речи 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Эрмик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Л.А.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ГБС(К)ОУ школа-интернат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вида ст. Медвёдовской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50 урок. 6 класс. Чтение</a:t>
            </a:r>
            <a:br>
              <a:rPr lang="ru-RU" sz="2700" dirty="0" smtClean="0"/>
            </a:b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Декабрь…</a:t>
            </a:r>
            <a:r>
              <a:rPr lang="ru-RU" dirty="0" smtClean="0"/>
              <a:t>…………………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me\Desktop\1267676619_bd7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4644008" cy="6165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me\Desktop\загруженно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5"/>
            <a:ext cx="4032448" cy="4680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14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Декабрь- студень.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49580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Декабрь год </a:t>
            </a:r>
            <a:r>
              <a:rPr lang="ru-RU" sz="3600" b="1" dirty="0" err="1" smtClean="0">
                <a:solidFill>
                  <a:srgbClr val="002060"/>
                </a:solidFill>
              </a:rPr>
              <a:t>кончает,а</a:t>
            </a:r>
            <a:r>
              <a:rPr lang="ru-RU" sz="3600" b="1" dirty="0" smtClean="0">
                <a:solidFill>
                  <a:srgbClr val="002060"/>
                </a:solidFill>
              </a:rPr>
              <a:t> зиму начинает. </a:t>
            </a:r>
            <a:r>
              <a:rPr lang="ru-RU" sz="3600" b="1" dirty="0" smtClean="0">
                <a:solidFill>
                  <a:srgbClr val="0070C0"/>
                </a:solidFill>
              </a:rPr>
              <a:t>С водой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70C0"/>
                </a:solidFill>
              </a:rPr>
              <a:t>п</a:t>
            </a:r>
            <a:r>
              <a:rPr lang="ru-RU" sz="3600" b="1" dirty="0" smtClean="0">
                <a:solidFill>
                  <a:srgbClr val="0070C0"/>
                </a:solidFill>
              </a:rPr>
              <a:t>окончено: даже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буйные реки </a:t>
            </a:r>
            <a:r>
              <a:rPr lang="ru-RU" sz="3600" b="1" dirty="0" err="1" smtClean="0">
                <a:solidFill>
                  <a:srgbClr val="0070C0"/>
                </a:solidFill>
              </a:rPr>
              <a:t>скованы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 льдом. </a:t>
            </a:r>
            <a:r>
              <a:rPr lang="ru-RU" sz="3600" b="1" dirty="0" smtClean="0">
                <a:solidFill>
                  <a:srgbClr val="7030A0"/>
                </a:solidFill>
              </a:rPr>
              <a:t>Земля и лес укутаны снежным одеялом. </a:t>
            </a:r>
            <a:r>
              <a:rPr lang="ru-RU" sz="3600" b="1" dirty="0" smtClean="0">
                <a:solidFill>
                  <a:srgbClr val="002060"/>
                </a:solidFill>
              </a:rPr>
              <a:t>Солнце скрылось за       тучей.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home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4571999" cy="5589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535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День становится короче и короче, ночь растёт.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02431"/>
            <a:ext cx="4499992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Многие  животные и растения сумеют сохранить свою жизнь всю долгую северную зиму – до новой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  весны</a:t>
            </a:r>
            <a:r>
              <a:rPr lang="ru-RU" sz="4400" dirty="0" smtClean="0">
                <a:solidFill>
                  <a:srgbClr val="002060"/>
                </a:solidFill>
              </a:rPr>
              <a:t>.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3074" name="Picture 2" descr="C:\Users\home\Desktop\images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427983" cy="45365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2238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Не успела ещё зима войти в полную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силу, а уже близится день рождения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002060"/>
                </a:solidFill>
              </a:rPr>
              <a:t>с</a:t>
            </a:r>
            <a:r>
              <a:rPr lang="ru-RU" sz="4000" b="1" dirty="0" smtClean="0">
                <a:solidFill>
                  <a:srgbClr val="002060"/>
                </a:solidFill>
              </a:rPr>
              <a:t>олнца – 23 декабря</a:t>
            </a:r>
            <a:r>
              <a:rPr lang="ru-RU" sz="4000" b="1" dirty="0" smtClean="0"/>
              <a:t>!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Солнце вернётся в мир.  С солнцем возродится  жизнь. Но надо ещё пережить зиму.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home\Desktop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76464" cy="522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31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185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 Почему декабрь год кончает, а зиму начинает?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Дома.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Стр.81.пересказ.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Выучить 2 новогодние загадки. </a:t>
            </a:r>
          </a:p>
          <a:p>
            <a:pPr marL="0" indent="0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Итог.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- О чём узнали?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3600" b="1" smtClean="0">
                <a:solidFill>
                  <a:schemeClr val="accent2">
                    <a:lumMod val="50000"/>
                  </a:schemeClr>
                </a:solidFill>
              </a:rPr>
              <a:t>Чему </a:t>
            </a:r>
            <a:r>
              <a:rPr lang="ru-RU" sz="3600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smtClean="0">
                <a:solidFill>
                  <a:schemeClr val="accent2">
                    <a:lumMod val="50000"/>
                  </a:schemeClr>
                </a:solidFill>
              </a:rPr>
              <a:t>учились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home\Desktop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0"/>
            <a:ext cx="4392488" cy="4464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485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151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В. БИАНКИ. «ДЕКАБРЬ »</vt:lpstr>
      <vt:lpstr>50 урок. 6 класс. Чтение Декабрь……………………</vt:lpstr>
      <vt:lpstr>Декабрь- студень.</vt:lpstr>
      <vt:lpstr>День становится короче и короче, ночь растёт. </vt:lpstr>
      <vt:lpstr>Не успела ещё зима войти в полную силу, а уже близится день рождения</vt:lpstr>
      <vt:lpstr> Почему декабрь год кончает, а зиму начинает?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урок. 6 класс. Чтение.</dc:title>
  <dc:creator>home</dc:creator>
  <cp:lastModifiedBy>Зинаида</cp:lastModifiedBy>
  <cp:revision>8</cp:revision>
  <dcterms:created xsi:type="dcterms:W3CDTF">2013-11-20T10:05:09Z</dcterms:created>
  <dcterms:modified xsi:type="dcterms:W3CDTF">2013-12-20T12:48:36Z</dcterms:modified>
</cp:coreProperties>
</file>