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87" r:id="rId18"/>
    <p:sldId id="278" r:id="rId19"/>
    <p:sldId id="279" r:id="rId20"/>
    <p:sldId id="281" r:id="rId21"/>
    <p:sldId id="282" r:id="rId22"/>
    <p:sldId id="283" r:id="rId23"/>
    <p:sldId id="284" r:id="rId24"/>
    <p:sldId id="288" r:id="rId25"/>
    <p:sldId id="285" r:id="rId26"/>
    <p:sldId id="286" r:id="rId27"/>
    <p:sldId id="27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22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9A88D1-413D-421A-8866-72EF2CF02F91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C572BD-3EB3-4326-A544-9B67902141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804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На предыдущих уроках мы говорили о здоровой пищи и о продуктах, которые содержат полезные для организма витамины. Если вы будите употреблять эти полезные продукты, то никакая инфекция вам не будет страшна.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А что же такое инфекция? А чтобы ответить на этот вопрос давайте посмотрим на </a:t>
            </a:r>
            <a:r>
              <a:rPr lang="ru-RU" dirty="0" err="1" smtClean="0"/>
              <a:t>Бараша</a:t>
            </a:r>
            <a:r>
              <a:rPr lang="ru-RU" dirty="0" smtClean="0"/>
              <a:t> и </a:t>
            </a:r>
            <a:r>
              <a:rPr lang="ru-RU" dirty="0" err="1" smtClean="0"/>
              <a:t>Кар-карыча</a:t>
            </a:r>
            <a:r>
              <a:rPr lang="ru-RU" dirty="0" smtClean="0"/>
              <a:t>, кто из них здоровый, а кто больной.  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Больной человек чувствует недомогание, у него поднимается температура, болит горло, ухудшается настроение.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А скажите что нужно делать, когда чувствуешь недомогание? ( надо обратиться школьному врачу и позвонить родителям, а затем обязательно обратиться участковому врачу, для того чтобы он назначал вам правильное лечение)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EB30BA-868C-42E7-9054-7148435BBC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вдруг случит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572BD-3EB3-4326-A544-9B6790214167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Как вы думаете, а отчего можно заболеть? Давайте посмотрим картинки и потом ответим на этот вопрос.</a:t>
            </a:r>
          </a:p>
          <a:p>
            <a:pPr>
              <a:spcBef>
                <a:spcPct val="0"/>
              </a:spcBef>
            </a:pPr>
            <a:r>
              <a:rPr lang="ru-RU" baseline="0" dirty="0" smtClean="0"/>
              <a:t>В отличии от полезных микроорганизмов существуют болезнетворные микробы – возбудители инфекционных болезней человека. Попав в организм человека, эти микробы, выделяя вредные вещества, вызывают различные заболевания.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83DA2D-5159-464A-840A-3D20440CB2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Далеко-далеко за горами и пустынями есть</a:t>
            </a:r>
            <a:r>
              <a:rPr lang="ru-RU" baseline="0" dirty="0" smtClean="0"/>
              <a:t> страна, где живут болезни: простуда, коклюш, скарлатина, дизентерия, ангина, грипп, бронхит. Вся страна была окружена непреступными горами, и только в одном месте болезни могли выходить из нее и нападать на людей. И в этом месте люди решили установить Щит Против Болезней. Долго думали люди, из чего сделать этот щит, который защитит их от болезней. Оказалось это – витамины, здоровая пища, прогулки на свежем воздухе, занятия спортом, закаливание, и конечно лекарства и прививки. И назвали этот щит – ИММУНИТЕТ.</a:t>
            </a:r>
          </a:p>
          <a:p>
            <a:r>
              <a:rPr lang="ru-RU" baseline="0" dirty="0" smtClean="0"/>
              <a:t>Иммунитет – это способ организма защищать эго от болезнетворных микробов.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572BD-3EB3-4326-A544-9B679021416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Руки нужно мыть утром и вечером, а также после прогулки, после школы и перед каждым приемом пищи,</a:t>
            </a:r>
            <a:r>
              <a:rPr lang="ru-RU" baseline="0" dirty="0" smtClean="0"/>
              <a:t> и тогда не какая инфекция тебе не страшна.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572BD-3EB3-4326-A544-9B679021416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572BD-3EB3-4326-A544-9B679021416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что вы любите есть больше всего? (ответы детей). </a:t>
            </a:r>
          </a:p>
          <a:p>
            <a:r>
              <a:rPr lang="ru-RU" dirty="0" smtClean="0"/>
              <a:t>А</a:t>
            </a:r>
            <a:r>
              <a:rPr lang="ru-RU" baseline="0" dirty="0" smtClean="0"/>
              <a:t> в чем разница между «Вкусным» и «полезным»? (ответы детей).</a:t>
            </a:r>
          </a:p>
          <a:p>
            <a:r>
              <a:rPr lang="ru-RU" baseline="0" dirty="0" smtClean="0"/>
              <a:t>В полезных продуктах есть очень важные для здоровья человека вещества, которые называются витаминами.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572BD-3EB3-4326-A544-9B679021416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572BD-3EB3-4326-A544-9B679021416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Назовите</a:t>
            </a:r>
            <a:r>
              <a:rPr lang="ru-RU" baseline="0" dirty="0" smtClean="0"/>
              <a:t> какие вы знаете овощи (ответ ребят. После ответов  на слайде появляются картинки).</a:t>
            </a:r>
          </a:p>
          <a:p>
            <a:r>
              <a:rPr lang="ru-RU" baseline="0" dirty="0" smtClean="0"/>
              <a:t>А как вы думаете кто из овоще всех полезней и вкусней? (ответ ребят).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572BD-3EB3-4326-A544-9B679021416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 всех овощах и фруктах очень много витаминов, а значит, это полезная и здоровая пища.</a:t>
            </a:r>
          </a:p>
          <a:p>
            <a:r>
              <a:rPr lang="ru-RU" dirty="0" smtClean="0"/>
              <a:t>Тот кто постоянно употребляет в пищу овощи и фрукты, как правило бывает хорошее настроение, гладкая кожа, изящная фигура. А вот конфеты, шоколад, мороженное, особенно в больших количествах, безусловны вредны для здоровья. Разумеется, не стоит полностью отказываться от сладкого. Однако необходимо употреблять разнообразную пищу каши, супы мясо  и многие другие продукты, чтобы быть крепким, здоровым и быстро расти.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572BD-3EB3-4326-A544-9B679021416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10A6B-2414-48AF-9649-FCEC5C470C6D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7DC0-DCFB-4E29-89D3-FB8B3D8313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AD3E5-1E1E-49E8-BEF7-A2C04F99DA70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CDCC-5985-4C00-AD6A-311DACE4E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9D75-EFE0-4951-A789-5D0DD7F78756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5173-7094-4B1C-9D39-4A6B7E2596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7529-B068-485C-A86B-0A7833EA2E04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C8BFF-5EAB-4533-8290-56458F985C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AE92-5B5B-420B-A358-8FCF0F26EADE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94DC-CC5A-483E-8901-B3275B4B3C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A9B5-8BAF-4390-9AFB-220A170DE793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AC14-842E-4009-83AF-E871CCEEF3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C68C-5AD6-4586-BA2B-4B16A148F290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0602-28E2-4A2B-B7E1-22E4728670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F5EF-E609-495B-9000-30E717F3AC56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FA8B7-C850-484F-8CF3-78D1F2B08A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19F6-5627-4DF0-B51E-225BFDEEB44F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053E-4747-4785-B016-5EBAB8AF5D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EB58-F5D6-40FD-806E-82F8EED60FB5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EB7CB-151E-4FBE-99B5-2E66E747F6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847A-59FB-4B80-8E1E-CF613714AB99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F2FD-6081-49D3-9FC4-9E42D083A7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DE7606-0292-4EDF-997F-792E2C2DD625}" type="datetimeFigureOut">
              <a:rPr lang="ru-RU"/>
              <a:pPr>
                <a:defRPr/>
              </a:pPr>
              <a:t>12.06.2014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92F52B-D903-48CC-8DF7-A38C3FD15D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18.pn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uy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Витамин – А, очень важен для зрения.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57364"/>
            <a:ext cx="53880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Помни истину простую –</a:t>
            </a:r>
          </a:p>
          <a:p>
            <a:r>
              <a:rPr lang="ru-RU" sz="2800" b="1" dirty="0" smtClean="0">
                <a:latin typeface="Arial Black" pitchFamily="34" charset="0"/>
              </a:rPr>
              <a:t>Лучше видит только тот,</a:t>
            </a:r>
          </a:p>
          <a:p>
            <a:r>
              <a:rPr lang="ru-RU" sz="2800" b="1" dirty="0" smtClean="0">
                <a:latin typeface="Arial Black" pitchFamily="34" charset="0"/>
              </a:rPr>
              <a:t>Кто жует морковь сырую</a:t>
            </a:r>
          </a:p>
          <a:p>
            <a:r>
              <a:rPr lang="ru-RU" sz="2800" b="1" dirty="0" smtClean="0">
                <a:latin typeface="Arial Black" pitchFamily="34" charset="0"/>
              </a:rPr>
              <a:t>Или сок морковный пьет.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6" name="Рисунок 5" descr="k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2000240"/>
            <a:ext cx="2943225" cy="4457700"/>
          </a:xfrm>
          <a:prstGeom prst="rect">
            <a:avLst/>
          </a:prstGeom>
        </p:spPr>
      </p:pic>
      <p:pic>
        <p:nvPicPr>
          <p:cNvPr id="8" name="Рисунок 7" descr="179773_4596-650x650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767802">
            <a:off x="5116405" y="3497809"/>
            <a:ext cx="1465708" cy="3420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5112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Витамин – В, способствует хорошей работе сердца.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71810"/>
            <a:ext cx="3634742" cy="378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0352" y="1928802"/>
            <a:ext cx="58336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Очень важно спозаранку</a:t>
            </a:r>
          </a:p>
          <a:p>
            <a:r>
              <a:rPr lang="ru-RU" sz="2800" b="1" dirty="0" smtClean="0">
                <a:latin typeface="Arial Black" pitchFamily="34" charset="0"/>
              </a:rPr>
              <a:t>Есть за завтраком овсянку.</a:t>
            </a:r>
          </a:p>
          <a:p>
            <a:r>
              <a:rPr lang="ru-RU" sz="2800" b="1" dirty="0" smtClean="0">
                <a:latin typeface="Arial Black" pitchFamily="34" charset="0"/>
              </a:rPr>
              <a:t>Черный хлеб полезен нам,</a:t>
            </a:r>
          </a:p>
          <a:p>
            <a:r>
              <a:rPr lang="ru-RU" sz="2800" b="1" dirty="0" smtClean="0">
                <a:latin typeface="Arial Black" pitchFamily="34" charset="0"/>
              </a:rPr>
              <a:t>И не только по утрам.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6" name="Рисунок 5" descr="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4862465"/>
            <a:ext cx="2124422" cy="199553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Витамин</a:t>
            </a:r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</a:rPr>
              <a:t> – D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, делает наши ноги и руки крепкими.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2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714752"/>
            <a:ext cx="3270111" cy="2508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928802"/>
            <a:ext cx="59218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Рыбий жир всего полезней,</a:t>
            </a:r>
          </a:p>
          <a:p>
            <a:r>
              <a:rPr lang="ru-RU" sz="2800" b="1" dirty="0" smtClean="0">
                <a:latin typeface="Arial Black" pitchFamily="34" charset="0"/>
              </a:rPr>
              <a:t>Хоть противный надо пить.</a:t>
            </a:r>
          </a:p>
          <a:p>
            <a:r>
              <a:rPr lang="ru-RU" sz="2800" b="1" dirty="0" smtClean="0">
                <a:latin typeface="Arial Black" pitchFamily="34" charset="0"/>
              </a:rPr>
              <a:t>Он спасает от болезней,</a:t>
            </a:r>
          </a:p>
          <a:p>
            <a:r>
              <a:rPr lang="ru-RU" sz="2800" b="1" dirty="0" smtClean="0">
                <a:latin typeface="Arial Black" pitchFamily="34" charset="0"/>
              </a:rPr>
              <a:t>Без болезней лучше жить!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5" name="Рисунок 4" descr="1249391852_avsmesh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3714752"/>
            <a:ext cx="2979487" cy="25717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358346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Витамин – С, 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укрепляет весь организм, 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делает человека более здоровым, </a:t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не подверженным простудам.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2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596" y="3000372"/>
            <a:ext cx="2526984" cy="330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7289" y="2500306"/>
            <a:ext cx="55467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От простуды и ангины</a:t>
            </a:r>
          </a:p>
          <a:p>
            <a:r>
              <a:rPr lang="ru-RU" sz="2800" dirty="0" smtClean="0">
                <a:latin typeface="Arial Black" pitchFamily="34" charset="0"/>
              </a:rPr>
              <a:t>Помогают апельсины,</a:t>
            </a:r>
          </a:p>
          <a:p>
            <a:r>
              <a:rPr lang="ru-RU" sz="2800" dirty="0" smtClean="0">
                <a:latin typeface="Arial Black" pitchFamily="34" charset="0"/>
              </a:rPr>
              <a:t>Ну а лучше съесть лимон,</a:t>
            </a:r>
          </a:p>
          <a:p>
            <a:r>
              <a:rPr lang="ru-RU" sz="2800" dirty="0" smtClean="0">
                <a:latin typeface="Arial Black" pitchFamily="34" charset="0"/>
              </a:rPr>
              <a:t>Хоть и очень кислый он.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6" name="Рисунок 5" descr="36177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4857760"/>
            <a:ext cx="1285884" cy="135732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9104d92cbc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884952"/>
            <a:ext cx="2833687" cy="297304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7643834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Кто из нас, из овощей, 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Всех вкуснее и всех нужней?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Кто при всех болезнях,</a:t>
            </a:r>
            <a:b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 Будет всем полезней?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562"/>
            <a:ext cx="4235902" cy="3500438"/>
          </a:xfrm>
          <a:prstGeom prst="rect">
            <a:avLst/>
          </a:prstGeom>
        </p:spPr>
      </p:pic>
      <p:pic>
        <p:nvPicPr>
          <p:cNvPr id="10" name="Рисунок 9" descr="92721----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89525">
            <a:off x="6122705" y="3612855"/>
            <a:ext cx="2546052" cy="1000132"/>
          </a:xfrm>
          <a:prstGeom prst="rect">
            <a:avLst/>
          </a:prstGeom>
        </p:spPr>
      </p:pic>
      <p:pic>
        <p:nvPicPr>
          <p:cNvPr id="11" name="Рисунок 10" descr="179773_4596-650x650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321106">
            <a:off x="7161341" y="2822801"/>
            <a:ext cx="1346332" cy="3500462"/>
          </a:xfrm>
          <a:prstGeom prst="rect">
            <a:avLst/>
          </a:prstGeom>
        </p:spPr>
      </p:pic>
      <p:pic>
        <p:nvPicPr>
          <p:cNvPr id="12" name="Рисунок 11" descr="cabbage5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4572008"/>
            <a:ext cx="1924156" cy="1849595"/>
          </a:xfrm>
          <a:prstGeom prst="rect">
            <a:avLst/>
          </a:prstGeom>
        </p:spPr>
      </p:pic>
      <p:pic>
        <p:nvPicPr>
          <p:cNvPr id="13" name="Рисунок 12" descr="kar_ovowi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3636" y="4714884"/>
            <a:ext cx="1571656" cy="1928850"/>
          </a:xfrm>
          <a:prstGeom prst="rect">
            <a:avLst/>
          </a:prstGeom>
        </p:spPr>
      </p:pic>
      <p:pic>
        <p:nvPicPr>
          <p:cNvPr id="14" name="Рисунок 13" descr="luk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50682E"/>
              </a:clrFrom>
              <a:clrTo>
                <a:srgbClr val="50682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72" y="4000504"/>
            <a:ext cx="1071570" cy="1733422"/>
          </a:xfrm>
          <a:prstGeom prst="rect">
            <a:avLst/>
          </a:prstGeom>
        </p:spPr>
      </p:pic>
      <p:pic>
        <p:nvPicPr>
          <p:cNvPr id="21" name="Рисунок 20" descr="400_F_4990386_cLiYVK0ebG7QxTZemh4aDoXakbvSELog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459539">
            <a:off x="5327804" y="3640405"/>
            <a:ext cx="2304226" cy="250033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1857364"/>
            <a:ext cx="5715008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Спорить бесполезно!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Чтоб здоровым, сильным быть,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Нужно овощи любить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Все без исключения!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В этом нет сомнения.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В каждом польза есть и вкус.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И решить я не берусь,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Кто из них вкусней,</a:t>
            </a:r>
            <a:b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Кто из них нужней! 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ajbol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243"/>
            <a:ext cx="3643306" cy="496575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Quy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0"/>
            <a:ext cx="588301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Словарик -  </a:t>
            </a:r>
            <a:r>
              <a:rPr lang="ru-RU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Смешарик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00027977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928802"/>
            <a:ext cx="3513577" cy="469062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072362" cy="928694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</a:rPr>
              <a:t>Закаливание</a:t>
            </a:r>
            <a:endParaRPr lang="ru-RU" sz="6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3d1c5178876d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00174"/>
            <a:ext cx="4500594" cy="4368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7686" y="1928802"/>
            <a:ext cx="4786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Специальные занятия,    от которых ты становишься сильным и выносливым.</a:t>
            </a:r>
          </a:p>
          <a:p>
            <a:pPr algn="ctr"/>
            <a:r>
              <a:rPr lang="ru-RU" sz="2400" b="1" dirty="0" smtClean="0">
                <a:latin typeface="Arial Black" pitchFamily="34" charset="0"/>
              </a:rPr>
              <a:t>Например, если утром холодной водой обливаться, то перестанешь болеть.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action-43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214554"/>
            <a:ext cx="4029083" cy="2978596"/>
          </a:xfrm>
          <a:prstGeom prst="rect">
            <a:avLst/>
          </a:prstGeom>
        </p:spPr>
      </p:pic>
      <p:pic>
        <p:nvPicPr>
          <p:cNvPr id="9" name="Рисунок 8" descr="080a5528d527cee8041a981f419b4efd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00174"/>
            <a:ext cx="3420438" cy="513579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357982" cy="1011222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Гимнастика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0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26"/>
            <a:ext cx="5143535" cy="38576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0562" y="2357430"/>
            <a:ext cx="46434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Разные упражнения: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бег, прыжки, наклоны, лазание и кувыркание.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Гимнастика тебя делает сильным, быстрым и ловким.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Организм укрепляет, и ты с каждым днем здоровеешь. А особенно ее полезно делать по утрам,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для хорошего настроения.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5" name="Рисунок 4" descr="7b72197045be7f97b34712a88df08bd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2143116"/>
            <a:ext cx="3612278" cy="307712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57175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Как справиться с инфекцией 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572296" cy="1000132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Тренировка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496" y="2071678"/>
            <a:ext cx="4857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Упражнения,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от которых становишься сильным и ловким. А еще от тренировки привычки полезные появляются, только для этого надо каждый день тренироваться..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nusha_velosip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714488"/>
            <a:ext cx="3143272" cy="4191029"/>
          </a:xfrm>
          <a:prstGeom prst="rect">
            <a:avLst/>
          </a:prstGeom>
        </p:spPr>
      </p:pic>
      <p:pic>
        <p:nvPicPr>
          <p:cNvPr id="5" name="Рисунок 4" descr="49ebb2e9d4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37" y="1746147"/>
            <a:ext cx="7534829" cy="36746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5572164" cy="1011222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Энергия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7" y="1928802"/>
            <a:ext cx="4857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Это сила, из-за которой работа делается. Энергия есть у всех внутри: ветра, воды, солнца.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И у тебя есть энергия. Если ты каждое утро умываешься, делаешь гимнастику, то у тебя появляется энергия, и за день ты успеешь сделать много полезных дел, и у тебя всегда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Будет хорошее настроение.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nyusha_igraet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2" y="1785926"/>
            <a:ext cx="3500462" cy="350046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2"/>
            <a:ext cx="4667283" cy="35004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143536" cy="1154098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Привычка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6150" y="2285992"/>
            <a:ext cx="5357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То, что мы часто делаем, и даже не замечаем, что это делаем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А все потому, что привычка к нам прилипла, и мы к ней привыкли.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Привычки бывают вредными и полезными. Например, ногти грызть – это плохая привычка, от нее надо отвыкать. 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А зубы чистить или руки мыть перед едой – полезная привычка полезно. 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3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3116"/>
            <a:ext cx="3758779" cy="450057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_romashka_1024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4488"/>
            <a:ext cx="5286380" cy="3964785"/>
          </a:xfrm>
          <a:prstGeom prst="rect">
            <a:avLst/>
          </a:prstGeom>
        </p:spPr>
      </p:pic>
      <p:pic>
        <p:nvPicPr>
          <p:cNvPr id="4" name="Рисунок 3" descr="6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4488"/>
            <a:ext cx="5106194" cy="364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4714908" cy="1154098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Отдых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8" y="2643182"/>
            <a:ext cx="4857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Когда ты набираешься сил после долгих уроков, тяжелой работы или быстрой игры.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Когда долго занимаешься чем-нибудь, устаешь. Надо отдохнуть и заняться чем-нибудь другим.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54098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Пожелания от </a:t>
            </a:r>
            <a:r>
              <a:rPr lang="ru-RU" sz="4000" dirty="0" err="1" smtClean="0">
                <a:solidFill>
                  <a:srgbClr val="FF0000"/>
                </a:solidFill>
                <a:latin typeface="Arial Black" pitchFamily="34" charset="0"/>
              </a:rPr>
              <a:t>Смешариков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643602" cy="1082660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  <a:latin typeface="Arial Black" pitchFamily="34" charset="0"/>
              </a:rPr>
              <a:t>Здоровье</a:t>
            </a:r>
            <a:endParaRPr lang="ru-RU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0397" y="2143116"/>
            <a:ext cx="56436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Когда у тебя ничего не болит,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И ты себя хорошо чувствуешь.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Если ты здоров, у тебя настроение хорошее,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Хочется бегать и прыгать. Здоровье надо беречь,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Чтобы оно было крепким.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А если здоровье слабое, то его нужно укреплять при помощи: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Рисунок 3" descr="1249391852_avsmesh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36671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ark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61" y="1549052"/>
            <a:ext cx="33575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7620" y="1857364"/>
            <a:ext cx="55006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 Black" pitchFamily="34" charset="0"/>
              </a:rPr>
              <a:t>Закаливания, но помни начинать надо по не многу;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 Black" pitchFamily="34" charset="0"/>
              </a:rPr>
              <a:t>Каждое утро умывайся и выполняй гимнастику;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 Black" pitchFamily="34" charset="0"/>
              </a:rPr>
              <a:t>Ходи на тренировки;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 Black" pitchFamily="34" charset="0"/>
              </a:rPr>
              <a:t>По больше гуляй на свежем воздухе;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 Black" pitchFamily="34" charset="0"/>
              </a:rPr>
              <a:t>Хорошо питайся;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 Black" pitchFamily="34" charset="0"/>
              </a:rPr>
              <a:t>Чередуй труд с отдыхом;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latin typeface="Arial Black" pitchFamily="34" charset="0"/>
            </a:endParaRPr>
          </a:p>
        </p:txBody>
      </p:sp>
      <p:pic>
        <p:nvPicPr>
          <p:cNvPr id="8" name="Рисунок 7" descr="3d1c5178876d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75" y="1620463"/>
            <a:ext cx="3827345" cy="3714776"/>
          </a:xfrm>
          <a:prstGeom prst="rect">
            <a:avLst/>
          </a:prstGeom>
        </p:spPr>
      </p:pic>
      <p:pic>
        <p:nvPicPr>
          <p:cNvPr id="9" name="Рисунок 8" descr="7b72197045be7f97b34712a88df08bd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43116"/>
            <a:ext cx="3612278" cy="3077126"/>
          </a:xfrm>
          <a:prstGeom prst="rect">
            <a:avLst/>
          </a:prstGeom>
        </p:spPr>
      </p:pic>
      <p:pic>
        <p:nvPicPr>
          <p:cNvPr id="10" name="Рисунок 9" descr="nusha_velosipe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5" y="1560577"/>
            <a:ext cx="3143272" cy="4191029"/>
          </a:xfrm>
          <a:prstGeom prst="rect">
            <a:avLst/>
          </a:prstGeom>
        </p:spPr>
      </p:pic>
      <p:pic>
        <p:nvPicPr>
          <p:cNvPr id="12" name="Рисунок 11" descr="barash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1" y="1526636"/>
            <a:ext cx="3000396" cy="400052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6" dur="1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8_romashka_1024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043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У и тебя всегда будет 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хорошее настроение,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много энергии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и крепкое здоровье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mashka-solnc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4712" y="0"/>
            <a:ext cx="542928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Желаю тебе быть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крепким, сильным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здоровым!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" name="Рисунок 3" descr="1249391852_avsmesh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9168"/>
            <a:ext cx="3667125" cy="37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kark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214563"/>
            <a:ext cx="33575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 descr="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5" y="980728"/>
            <a:ext cx="7315200" cy="5486400"/>
          </a:xfrm>
          <a:prstGeom prst="rect">
            <a:avLst/>
          </a:prstGeom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315200" cy="5486400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0265" y="416915"/>
            <a:ext cx="4643470" cy="5758667"/>
          </a:xfrm>
          <a:prstGeom prst="rect">
            <a:avLst/>
          </a:prstGeom>
        </p:spPr>
      </p:pic>
      <p:pic>
        <p:nvPicPr>
          <p:cNvPr id="6" name="Рисунок 5" descr="7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315200" cy="5486400"/>
          </a:xfrm>
          <a:prstGeom prst="rect">
            <a:avLst/>
          </a:prstGeom>
        </p:spPr>
      </p:pic>
      <p:pic>
        <p:nvPicPr>
          <p:cNvPr id="7" name="Рисунок 6" descr="100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7315200" cy="54864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79704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Сказка </a:t>
            </a:r>
            <a:r>
              <a:rPr lang="ru-RU" sz="4000" b="1" dirty="0" err="1" smtClean="0">
                <a:solidFill>
                  <a:srgbClr val="FF0000"/>
                </a:solidFill>
                <a:latin typeface="Arial Black" pitchFamily="34" charset="0"/>
              </a:rPr>
              <a:t>Совуньи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о «Стране Болезней  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и Волшебном Щите». 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1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74" y="2500306"/>
            <a:ext cx="4108326" cy="4143380"/>
          </a:xfrm>
          <a:prstGeom prst="rect">
            <a:avLst/>
          </a:prstGeom>
        </p:spPr>
      </p:pic>
      <p:pic>
        <p:nvPicPr>
          <p:cNvPr id="4" name="Рисунок 3" descr="20156_4725637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1251793179_1248160603_vitami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0"/>
            <a:ext cx="2952744" cy="2952744"/>
          </a:xfrm>
          <a:prstGeom prst="rect">
            <a:avLst/>
          </a:prstGeom>
        </p:spPr>
      </p:pic>
      <p:pic>
        <p:nvPicPr>
          <p:cNvPr id="6" name="Рисунок 5" descr="c40d0183662d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0"/>
            <a:ext cx="3428992" cy="2560314"/>
          </a:xfrm>
          <a:prstGeom prst="rect">
            <a:avLst/>
          </a:prstGeom>
        </p:spPr>
      </p:pic>
      <p:pic>
        <p:nvPicPr>
          <p:cNvPr id="7" name="Рисунок 6" descr="2669220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285992"/>
            <a:ext cx="3786194" cy="2511509"/>
          </a:xfrm>
          <a:prstGeom prst="rect">
            <a:avLst/>
          </a:prstGeom>
        </p:spPr>
      </p:pic>
      <p:pic>
        <p:nvPicPr>
          <p:cNvPr id="8" name="Рисунок 7" descr="460_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649020"/>
            <a:ext cx="4381500" cy="3162300"/>
          </a:xfrm>
          <a:prstGeom prst="rect">
            <a:avLst/>
          </a:prstGeom>
        </p:spPr>
      </p:pic>
      <p:pic>
        <p:nvPicPr>
          <p:cNvPr id="9" name="Рисунок 8" descr="action-439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11267"/>
            <a:ext cx="3382110" cy="25003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596" y="2214554"/>
            <a:ext cx="84032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ИММУНИТЕТ</a:t>
            </a:r>
            <a:endParaRPr lang="ru-RU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Отгадай загадку:</a:t>
            </a:r>
            <a:endParaRPr lang="ru-RU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143248"/>
            <a:ext cx="3148232" cy="2601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116" y="1357298"/>
            <a:ext cx="5544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Что каждый из нас делает ежедневно по несколько раз,</a:t>
            </a:r>
          </a:p>
          <a:p>
            <a:pPr algn="just"/>
            <a:r>
              <a:rPr lang="ru-RU" sz="2800" b="1" dirty="0" smtClean="0"/>
              <a:t>И эти простые действия защищают нас от инфекции?</a:t>
            </a:r>
            <a:endParaRPr lang="ru-RU" sz="2800" b="1" dirty="0"/>
          </a:p>
        </p:txBody>
      </p:sp>
      <p:pic>
        <p:nvPicPr>
          <p:cNvPr id="5" name="Рисунок 4" descr="10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9" y="332656"/>
            <a:ext cx="8286808" cy="628654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uy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85728"/>
            <a:ext cx="74181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Здоровая пища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4938" y="1928802"/>
            <a:ext cx="80490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Здоровый организм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2928934"/>
            <a:ext cx="3630798" cy="30003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26"/>
            <a:ext cx="3724275" cy="408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390" y="1214422"/>
            <a:ext cx="6786610" cy="114300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Никогда не унываю,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И улыбка на лице,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Потому что принимаю</a:t>
            </a:r>
            <a:b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Витамины А,В,С.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40d0183662d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3829038"/>
            <a:ext cx="4026022" cy="30060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1009</Words>
  <Application>Microsoft Office PowerPoint</Application>
  <PresentationFormat>Экран (4:3)</PresentationFormat>
  <Paragraphs>106</Paragraphs>
  <Slides>27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Как справиться с инфекцией ?</vt:lpstr>
      <vt:lpstr>Презентация PowerPoint</vt:lpstr>
      <vt:lpstr>Презентация PowerPoint</vt:lpstr>
      <vt:lpstr>Сказка Совуньи  о «Стране Болезней   и Волшебном Щите». </vt:lpstr>
      <vt:lpstr>Отгадай загадку:</vt:lpstr>
      <vt:lpstr>Презентация PowerPoint</vt:lpstr>
      <vt:lpstr>Презентация PowerPoint</vt:lpstr>
      <vt:lpstr>Никогда не унываю, И улыбка на лице, Потому что принимаю Витамины А,В,С. </vt:lpstr>
      <vt:lpstr>Витамин – А, очень важен для зрения.</vt:lpstr>
      <vt:lpstr>Витамин – В, способствует хорошей работе сердца.</vt:lpstr>
      <vt:lpstr>Витамин – D, делает наши ноги и руки крепкими.</vt:lpstr>
      <vt:lpstr>Витамин – С,  укрепляет весь организм,  делает человека более здоровым,  не подверженным простудам.</vt:lpstr>
      <vt:lpstr>Кто из нас, из овощей,  Всех вкуснее и всех нужней? Кто при всех болезнях,  Будет всем полезней?</vt:lpstr>
      <vt:lpstr>Спорить бесполезно! Чтоб здоровым, сильным быть, Нужно овощи любить Все без исключения! В этом нет сомнения. В каждом польза есть и вкус. И решить я не берусь, Кто из них вкусней, Кто из них нужней! </vt:lpstr>
      <vt:lpstr>Презентация PowerPoint</vt:lpstr>
      <vt:lpstr>Презентация PowerPoint</vt:lpstr>
      <vt:lpstr>Закаливание</vt:lpstr>
      <vt:lpstr>Гимнастика</vt:lpstr>
      <vt:lpstr>Тренировка</vt:lpstr>
      <vt:lpstr>Энергия</vt:lpstr>
      <vt:lpstr>Привычка</vt:lpstr>
      <vt:lpstr>Отдых</vt:lpstr>
      <vt:lpstr>Пожелания от Смешариков</vt:lpstr>
      <vt:lpstr>Здоровье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ZAM</dc:creator>
  <cp:lastModifiedBy>Пк</cp:lastModifiedBy>
  <cp:revision>53</cp:revision>
  <dcterms:created xsi:type="dcterms:W3CDTF">2010-01-22T12:18:05Z</dcterms:created>
  <dcterms:modified xsi:type="dcterms:W3CDTF">2014-06-12T12:44:49Z</dcterms:modified>
</cp:coreProperties>
</file>