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6845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A030E-178A-4318-8FAF-F59DB4F572DB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AF3A04-CD24-4533-B35A-06B8D6B66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C18B-9283-4DF9-9FAD-033EE6F185E2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A61F-4C59-46FA-B169-868DBC997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2D3B1-75F2-47B4-AEC1-E6115908C598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2CCB3-B5D2-4C11-820F-484443483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9AD9-2603-448D-9D2C-382AB89F9A5B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A3F6-774D-45DB-B6CD-0F157153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BA4E-43A7-45A4-9ED0-98390B82D2F6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21E8-FE2C-49B5-8F1A-045EF61FC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6C8E-202C-49DE-AE68-0ED61BD9C583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CB27-B4D9-47C4-8C31-25E7F6F5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FCC7-A9F8-4CF4-94A7-44BF5859BBCE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E485-49B4-4EC1-9937-D2FEB5B1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1875-D496-4129-9A02-C1E9C475F778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C260-122E-4757-BE86-219B95E62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DE9E-3FA5-4E9C-8056-27AEB0C3FDFB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17237-1846-403D-BEC7-F415C84C3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0F88-1963-4CC1-86CC-65F77CA299A9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5726-9CC7-4307-948F-8DF92E94B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C6E77-F1DB-4FA3-AA1E-3D4895EDA27F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4CBBD-4C50-4459-AFCC-32F3C13DA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17BE16-AD9E-4215-9525-987A2DFDE677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0BE71AB-F6B9-41F0-8DF5-55657065A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Rus-kuk-pict-book\обло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323850" y="0"/>
            <a:ext cx="8640763" cy="2997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smtClean="0"/>
              <a:t>	</a:t>
            </a:r>
            <a:r>
              <a:rPr lang="ru-RU" smtClean="0">
                <a:latin typeface="Arial" charset="0"/>
              </a:rPr>
              <a:t>3. Привязываем ручки к шее. Мне удобно делать это, расположив узелок над головой куколки, а потом отогнув ручки вниз.</a:t>
            </a:r>
          </a:p>
        </p:txBody>
      </p:sp>
      <p:pic>
        <p:nvPicPr>
          <p:cNvPr id="22530" name="Picture 2" descr="blagopoluchniza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36838"/>
            <a:ext cx="734536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novogodnie-podelki-2012-svoimi-rukami-kuk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40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novogodnie-podelki-2012-svoimi-rukami-kuk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45751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87900" y="260350"/>
            <a:ext cx="417671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4. Делаем юбочку. Из пестрого квадратика вырезаем кружок, в середину кладем синтепон. В центр юбочки кладем денежку с самыми добрыми мыслями о благополучии того, кому куколка предназначена.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773238"/>
          </a:xfrm>
        </p:spPr>
        <p:txBody>
          <a:bodyPr/>
          <a:lstStyle/>
          <a:p>
            <a:pPr algn="ctr"/>
            <a:r>
              <a:rPr lang="ru-RU" b="1" i="1" smtClean="0"/>
              <a:t>5. Края кружка собираем вокруг шеи куклы и крепко привязываем красной нитью.</a:t>
            </a:r>
            <a:endParaRPr lang="ru-RU" smtClean="0"/>
          </a:p>
        </p:txBody>
      </p:sp>
      <p:pic>
        <p:nvPicPr>
          <p:cNvPr id="24578" name="Picture 2" descr="blagopoluchniza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20875"/>
            <a:ext cx="8064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 algn="ctr"/>
            <a:r>
              <a:rPr lang="ru-RU" sz="4000" b="1" i="1" smtClean="0"/>
              <a:t>6. Теперь осталось только повязать тесемку-поясок, и платочек на голову. Платок повязываем по-зимнему, глубоко на лоб.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5602" name="Picture 2" descr="blagopoluchniz12-150x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0938"/>
            <a:ext cx="66960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	  </a:t>
            </a:r>
            <a:r>
              <a:rPr lang="ru-RU" i="1" u="sng" smtClean="0"/>
              <a:t>Кукла «Крупеничка»</a:t>
            </a:r>
          </a:p>
        </p:txBody>
      </p:sp>
      <p:pic>
        <p:nvPicPr>
          <p:cNvPr id="14338" name="Picture 2" descr="C:\Users\Иван\Desktop\135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71563"/>
            <a:ext cx="4816475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	     </a:t>
            </a:r>
            <a:r>
              <a:rPr lang="ru-RU" i="1" u="sng" smtClean="0"/>
              <a:t>Кукла «Кувадка»</a:t>
            </a:r>
          </a:p>
        </p:txBody>
      </p:sp>
      <p:pic>
        <p:nvPicPr>
          <p:cNvPr id="15362" name="Picture 2" descr="F:\Rus-kuk-pict-book\кувад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96975"/>
            <a:ext cx="6769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	   </a:t>
            </a:r>
            <a:r>
              <a:rPr lang="ru-RU" i="1" u="sng" smtClean="0"/>
              <a:t>Кукла «Пеленашка»</a:t>
            </a:r>
          </a:p>
        </p:txBody>
      </p:sp>
      <p:pic>
        <p:nvPicPr>
          <p:cNvPr id="16386" name="Picture 2" descr="C:\Users\Иван\Desktop\p1080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357313"/>
            <a:ext cx="6262687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Кукла «Столбушка»</a:t>
            </a:r>
          </a:p>
        </p:txBody>
      </p:sp>
      <p:pic>
        <p:nvPicPr>
          <p:cNvPr id="17410" name="Picture 2" descr="F:\Rus-kuk-pict-book\столбушкаАр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421322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F:\Rus-kuk-pict-book\столбушКур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268413"/>
            <a:ext cx="40449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459663" cy="1143000"/>
          </a:xfrm>
        </p:spPr>
        <p:txBody>
          <a:bodyPr/>
          <a:lstStyle/>
          <a:p>
            <a:r>
              <a:rPr lang="ru-RU" i="1" smtClean="0"/>
              <a:t>	  </a:t>
            </a:r>
            <a:r>
              <a:rPr lang="ru-RU" i="1" u="sng" smtClean="0"/>
              <a:t>Кукла «Благополучница»</a:t>
            </a:r>
          </a:p>
        </p:txBody>
      </p:sp>
      <p:pic>
        <p:nvPicPr>
          <p:cNvPr id="18434" name="Picture 2" descr="blagopoluchniz12-150x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77041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smtClean="0"/>
              <a:t>		Необходимые нам для работы материалы:</a:t>
            </a: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19458" name="Picture 2" descr="novogodnie-podelki-2012-svoimi-rukami-kuk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36613"/>
            <a:ext cx="77914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124075" y="3933825"/>
            <a:ext cx="4356100" cy="2663825"/>
          </a:xfrm>
        </p:spPr>
        <p:txBody>
          <a:bodyPr/>
          <a:lstStyle/>
          <a:p>
            <a:pPr algn="ctr"/>
            <a:r>
              <a:rPr lang="ru-RU" sz="2800" b="1" i="1" smtClean="0"/>
              <a:t>1. В середину светлого квадратика кладем вату, формируем голову-шарик и крепко перевязываем красной ниткой.</a:t>
            </a:r>
            <a:endParaRPr lang="ru-RU" sz="2800" smtClean="0"/>
          </a:p>
        </p:txBody>
      </p:sp>
      <p:pic>
        <p:nvPicPr>
          <p:cNvPr id="20482" name="Picture 2" descr="novogodnie-podelki-2012-svoimi-rukami-kuk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61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572000" y="4005263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422C16"/>
              </a:solidFill>
              <a:latin typeface="Garamond" pitchFamily="18" charset="0"/>
            </a:endParaRPr>
          </a:p>
        </p:txBody>
      </p:sp>
      <p:pic>
        <p:nvPicPr>
          <p:cNvPr id="20484" name="Picture 3" descr="novogodnie-podelki-2012-svoimi-rukami-kuk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0"/>
            <a:ext cx="41814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1042988" y="0"/>
            <a:ext cx="7239000" cy="25527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smtClean="0"/>
              <a:t>	</a:t>
            </a:r>
            <a:r>
              <a:rPr lang="ru-RU" b="1" i="1" smtClean="0">
                <a:solidFill>
                  <a:srgbClr val="422C16"/>
                </a:solidFill>
                <a:latin typeface="Arial" charset="0"/>
              </a:rPr>
              <a:t>2. Полоску ткани для ручек сворачиваем, подгибая края к середине, и завязываем по центру узел.</a:t>
            </a:r>
          </a:p>
        </p:txBody>
      </p:sp>
      <p:pic>
        <p:nvPicPr>
          <p:cNvPr id="21506" name="Picture 2" descr="novogodnie-podelki-2012-svoimi-rukami-kuk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060575"/>
            <a:ext cx="67691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10069048</Template>
  <TotalTime>46</TotalTime>
  <Words>118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Garamond</vt:lpstr>
      <vt:lpstr>Arial</vt:lpstr>
      <vt:lpstr>Calibri</vt:lpstr>
      <vt:lpstr>Тема Office</vt:lpstr>
      <vt:lpstr>Тема Office</vt:lpstr>
      <vt:lpstr>Слайд 1</vt:lpstr>
      <vt:lpstr>   Кукла «Крупеничка»</vt:lpstr>
      <vt:lpstr>      Кукла «Кувадка»</vt:lpstr>
      <vt:lpstr>    Кукла «Пеленашка»</vt:lpstr>
      <vt:lpstr>Кукла «Столбушка»</vt:lpstr>
      <vt:lpstr>   Кукла «Благополучница»</vt:lpstr>
      <vt:lpstr>Слайд 7</vt:lpstr>
      <vt:lpstr>1. В середину светлого квадратика кладем вату, формируем голову-шарик и крепко перевязываем красной ниткой.</vt:lpstr>
      <vt:lpstr>Слайд 9</vt:lpstr>
      <vt:lpstr>Слайд 10</vt:lpstr>
      <vt:lpstr>Слайд 11</vt:lpstr>
      <vt:lpstr>5. Края кружка собираем вокруг шеи куклы и крепко привязываем красной нитью.</vt:lpstr>
      <vt:lpstr>6. Теперь осталось только повязать тесемку-поясок, и платочек на голову. Платок повязываем по-зимнему, глубоко на лоб.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 - оберег</dc:title>
  <dc:creator>Катрина^^</dc:creator>
  <cp:lastModifiedBy>Admin</cp:lastModifiedBy>
  <cp:revision>8</cp:revision>
  <dcterms:created xsi:type="dcterms:W3CDTF">2012-01-24T04:03:55Z</dcterms:created>
  <dcterms:modified xsi:type="dcterms:W3CDTF">2012-02-07T11:28:24Z</dcterms:modified>
</cp:coreProperties>
</file>