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3" r:id="rId9"/>
    <p:sldId id="261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49250" autoAdjust="0"/>
  </p:normalViewPr>
  <p:slideViewPr>
    <p:cSldViewPr>
      <p:cViewPr>
        <p:scale>
          <a:sx n="59" d="100"/>
          <a:sy n="59" d="100"/>
        </p:scale>
        <p:origin x="-1718" y="-7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C2B9D-F52F-4623-873C-9978CF3AF31F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7BD51-B2C6-44D5-BDDB-812523460C1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099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7BD51-B2C6-44D5-BDDB-812523460C1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100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9FBB-28AC-4B01-B51C-93631926DE38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91B8-C98F-4B6B-BAF5-0619654F0A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6" y="476672"/>
            <a:ext cx="10153128" cy="4104456"/>
          </a:xfrm>
        </p:spPr>
        <p:txBody>
          <a:bodyPr>
            <a:noAutofit/>
            <a:scene3d>
              <a:camera prst="obliqueTop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Отношение населения различных социальных 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групп 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к всеобщей воинской повинности 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и службе в армии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517232"/>
            <a:ext cx="7336904" cy="1340768"/>
          </a:xfrm>
        </p:spPr>
        <p:txBody>
          <a:bodyPr>
            <a:noAutofit/>
            <a:scene3d>
              <a:camera prst="obliqueTopLeft"/>
              <a:lightRig rig="threePt" dir="t"/>
            </a:scene3d>
          </a:bodyPr>
          <a:lstStyle/>
          <a:p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Статистические данные </a:t>
            </a:r>
            <a:endParaRPr lang="ru-RU" sz="4800" i="1" dirty="0">
              <a:solidFill>
                <a:schemeClr val="bg2">
                  <a:lumMod val="2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27984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«Я бы пошёл в армию, но жалко тратить на это год жизни.  Однако нужно отдать дань Родине».</a:t>
            </a: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Дмитрий, 17 лет, г. Донецк (Украина) </a:t>
            </a:r>
          </a:p>
          <a:p>
            <a:endParaRPr lang="ru-RU" sz="2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0"/>
            <a:ext cx="4716016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«Защищать нашу землю — это хорошо, но у потенциального солдата должно быть своё мнение об армии и о том, приемлема ли эта служба для него».</a:t>
            </a:r>
          </a:p>
          <a:p>
            <a:endParaRPr lang="ru-RU" sz="2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Тео, 24 года, г. Ноймюнстер (Германия)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29001"/>
            <a:ext cx="4427984" cy="3631763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</a:rPr>
              <a:t>«Я хотел пойти в армию и обучаться военной медицине, но не был принят.  Если бы я и пошёл в армию, то только по недолгосрочному контракту. Не могу представить себя всю жизнь на военной службе».</a:t>
            </a:r>
          </a:p>
          <a:p>
            <a:r>
              <a:rPr lang="ru-RU" sz="2300" b="1" i="1" dirty="0" smtClean="0">
                <a:solidFill>
                  <a:schemeClr val="bg2">
                    <a:lumMod val="10000"/>
                  </a:schemeClr>
                </a:solidFill>
              </a:rPr>
              <a:t>Артур, 20 лет, г. Байройт (Германия)</a:t>
            </a:r>
          </a:p>
          <a:p>
            <a:endParaRPr lang="ru-RU" sz="23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3429000"/>
            <a:ext cx="4716016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«Мне понравилось служить в армии. Удовольствие для человека — жить и, возможно, умереть за свою страну. Я уважаю свою Родину».</a:t>
            </a: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Хани, 26 лет, г. Джайпур (Индия)</a:t>
            </a: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33388" y="368300"/>
          <a:ext cx="8469312" cy="6192838"/>
        </p:xfrm>
        <a:graphic>
          <a:graphicData uri="http://schemas.openxmlformats.org/presentationml/2006/ole">
            <p:oleObj spid="_x0000_s32771" name="Диаграмма" r:id="rId3" imgW="8524809" imgH="6229350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340768"/>
            <a:ext cx="84249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139D37"/>
                </a:solidFill>
              </a:rPr>
              <a:t>Опрос и презентацию подготовила </a:t>
            </a:r>
          </a:p>
          <a:p>
            <a:pPr algn="ctr"/>
            <a:r>
              <a:rPr lang="ru-RU" sz="4400" b="1" dirty="0" smtClean="0">
                <a:solidFill>
                  <a:srgbClr val="139D37"/>
                </a:solidFill>
              </a:rPr>
              <a:t>Ученица 11Б класса </a:t>
            </a:r>
          </a:p>
          <a:p>
            <a:pPr algn="ctr"/>
            <a:r>
              <a:rPr lang="ru-RU" sz="4400" b="1" smtClean="0">
                <a:solidFill>
                  <a:srgbClr val="139D37"/>
                </a:solidFill>
              </a:rPr>
              <a:t>ГБОУ СОШ №262</a:t>
            </a:r>
            <a:endParaRPr lang="ru-RU" sz="4400" b="1" dirty="0" smtClean="0">
              <a:solidFill>
                <a:srgbClr val="139D37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139D37"/>
                </a:solidFill>
              </a:rPr>
              <a:t>Вероника Винникова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-466725" y="0"/>
          <a:ext cx="10239375" cy="7138988"/>
        </p:xfrm>
        <a:graphic>
          <a:graphicData uri="http://schemas.openxmlformats.org/presentationml/2006/ole">
            <p:oleObj spid="_x0000_s2052" name="Диаграмма" r:id="rId3" imgW="9648769" imgH="6724560" progId="MSGraph.Chart.8">
              <p:embed followColorScheme="full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36096" y="5657671"/>
            <a:ext cx="3707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*Опрос проведён среди лиц мужского пола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в возрасте от 16 до 27 лет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644008" cy="34778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«У меня нет желания идти в армию, так как я не хочу тратить впустую год своей жизни. По призванию не считаю себя военным. Вряд ли бы я хотел служить по контракту, пусть этим займутся профессионалы, которые чувствуют в этом своё призвание».</a:t>
            </a:r>
          </a:p>
          <a:p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tx2">
                    <a:lumMod val="50000"/>
                  </a:schemeClr>
                </a:solidFill>
              </a:rPr>
              <a:t>Александр, 17 лет</a:t>
            </a:r>
            <a:endParaRPr lang="ru-RU" sz="2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0"/>
            <a:ext cx="4499992" cy="37548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Всякая личность, попав в армию, теряет собственные индивидуальные черты. Я не собираюсь воспитывать в себе машину для убийства врага. Служить или не служить собственной стране и собственной нации — моё личное дело».</a:t>
            </a: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tx2">
                    <a:lumMod val="50000"/>
                  </a:schemeClr>
                </a:solidFill>
              </a:rPr>
              <a:t>Евгений, 17 лет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01008"/>
            <a:ext cx="4644008" cy="286232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«Условия содержания солдат в армии оставляют желать лучшего. Присутствуют неорганизованность, дедовщина. На мой взгляд, армия — это потерянный год жизни, за который можно завести семью, заработать денег. Жизнь одна».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Олег, 23 года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3717032"/>
            <a:ext cx="4499992" cy="255454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«Я хотел бы служить в армии. Я вырос в семье военных и перенял семейные устои и традиции. Встать на защиту Родины — долг каждого мужчины.»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Денис, 16 лет </a:t>
            </a:r>
          </a:p>
          <a:p>
            <a:endParaRPr lang="ru-RU" sz="2000" b="1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12713" y="-128588"/>
          <a:ext cx="8886825" cy="7989888"/>
        </p:xfrm>
        <a:graphic>
          <a:graphicData uri="http://schemas.openxmlformats.org/presentationml/2006/ole">
            <p:oleObj spid="_x0000_s16387" name="Диаграмма" r:id="rId3" imgW="12563501" imgH="11296560" progId="MSGraph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65312" y="6488668"/>
            <a:ext cx="8478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*Опрос проведён среди лиц мужского пола в возрасте старше 27 лет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5292080" cy="3139321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«Не советовал бы молодым парням идти в армию. Я служил не простым солдатом, а офицером, и все тяготы воинской службы я ощутил на себе не так сильно. Хотя я слышал разные мнения от ребят, которые служили. Здесь всё зависит от самого человека».</a:t>
            </a:r>
          </a:p>
          <a:p>
            <a:endParaRPr lang="ru-RU" sz="22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</a:rPr>
              <a:t>Даниил, 30 лет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080" y="0"/>
            <a:ext cx="3851920" cy="321297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«В армии понимаешь, что из себя представляешь. Через это должен пройти каждый мужчина».</a:t>
            </a:r>
          </a:p>
          <a:p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Антон, 22 года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5292080" cy="37170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chemeClr val="bg2">
                    <a:lumMod val="10000"/>
                  </a:schemeClr>
                </a:solidFill>
              </a:rPr>
              <a:t>«Я не служил в армии. Мой призывной возраст приходился на 1990-е года. Тогда запросто можно было попасть в Чечню со всеми вытекающими последствиями. Общаясь в наше время с недавно отслужившими юношами в возрасте 20-24 лет, я вижу, что служить стало проще и приятней. Военные действия на территории РФ больше не идут, поэтом сейчас пусть каждый  решает для себя. Один год —  не такой уж большой срок».</a:t>
            </a:r>
          </a:p>
          <a:p>
            <a:endParaRPr lang="ru-RU" sz="19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</a:rPr>
              <a:t>Евгений, 36 лет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3212976"/>
            <a:ext cx="3851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«В армии я не служил, но был на военных сборах. Это было временем сущего ада. Этот месяц жизни не принёс мне пользы. Единственное, чему я научился в армии — это спать в любых условиях, даже стоя».</a:t>
            </a:r>
          </a:p>
          <a:p>
            <a:endParaRPr lang="ru-RU" sz="2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</a:rPr>
              <a:t>Андрей, 32 года</a:t>
            </a:r>
            <a:endParaRPr lang="ru-RU" sz="22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76213" y="160338"/>
          <a:ext cx="8726487" cy="6577012"/>
        </p:xfrm>
        <a:graphic>
          <a:graphicData uri="http://schemas.openxmlformats.org/presentationml/2006/ole">
            <p:oleObj spid="_x0000_s26627" name="Диаграмма" r:id="rId3" imgW="8782023" imgH="6619965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0" y="207963"/>
          <a:ext cx="9144000" cy="6650037"/>
        </p:xfrm>
        <a:graphic>
          <a:graphicData uri="http://schemas.openxmlformats.org/presentationml/2006/ole">
            <p:oleObj spid="_x0000_s17411" name="Диаграмма" r:id="rId4" imgW="11782403" imgH="10991940" progId="MSGraph.Chart.8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7664" y="6488668"/>
            <a:ext cx="717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*Опрос проведён среди лиц женского пола в возрасте от 16 до 50 лет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4427984" cy="378565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«Мой брат служил в армии, и это не дало ему ничего, кроме ужасных воспоминаний. Армия —  это место, где все ходят с татуировками-«портаками»,  матерятся и могут  разбить друг другу голову. О каком воинском  долге идёт речь? Что наши мужчины задолжали государству с такой армией?!»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Лана, 16 лет</a:t>
            </a:r>
          </a:p>
          <a:p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1"/>
            <a:ext cx="4716017" cy="378903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«Я знаю несколько примеров, когда парни возвращались с армии в совершенно невменяемом состоянии! Считаю, что атмосфера принуждения не создаёт должных условий для гармоничного развития личности. Но для кого-то это как раз нужная атмосфера. Всё индивидуально, конечно. Но я бы очень не хотела отпускать своих родных в армию, так как боялась бы, что армия изменит не в лучшую сторону моего парня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мужа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брата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сына».</a:t>
            </a:r>
          </a:p>
          <a:p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Виктория, 21 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789040"/>
            <a:ext cx="4427984" cy="3139321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«Армия, как ни крути, дисциплинирует, закаляет и действительно делает мужчину мужчиной. Сколько знаю парней, которые проходили армию, они отзывались именно так . Но из-за известных проблем российской армии нет гарантии, что твой парень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сын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брат попадёт в приличную армию, где его не сделают инвалидом и не убьют».</a:t>
            </a:r>
          </a:p>
          <a:p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Хельга, 25 лет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3789040"/>
            <a:ext cx="4716016" cy="301621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chemeClr val="bg2">
                    <a:lumMod val="10000"/>
                  </a:schemeClr>
                </a:solidFill>
              </a:rPr>
              <a:t>«У меня в семье служили все мужчины, кроме младшего сына (у него отсрочка). Всегда считала службу в армии некой школой жизни.  Пусть трудно, но приучает человека к дисциплине и ответственности. Сейчас в армии командиры заботятся, отвечают за солдат «по полной». Насчёт «дедовщины» всем повезло, не было!»</a:t>
            </a:r>
          </a:p>
          <a:p>
            <a:endParaRPr lang="ru-RU" sz="19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</a:rPr>
              <a:t>Светлана, 49 лет</a:t>
            </a:r>
            <a:endParaRPr lang="ru-RU" sz="19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-540568" y="-280988"/>
          <a:ext cx="10239375" cy="7138988"/>
        </p:xfrm>
        <a:graphic>
          <a:graphicData uri="http://schemas.openxmlformats.org/presentationml/2006/ole">
            <p:oleObj spid="_x0000_s18436" name="Диаграмма" r:id="rId3" imgW="9648769" imgH="6724560" progId="MSGraph.Chart.8">
              <p:embed followColorScheme="full"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203848" y="1196752"/>
          <a:ext cx="10239375" cy="7138988"/>
        </p:xfrm>
        <a:graphic>
          <a:graphicData uri="http://schemas.openxmlformats.org/presentationml/2006/ole">
            <p:oleObj spid="_x0000_s18437" name="Диаграмма" r:id="rId4" imgW="9648769" imgH="6724560" progId="MSGraph.Chart.8">
              <p:embed followColorScheme="full"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252536" y="6021288"/>
            <a:ext cx="1270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rgbClr val="00B050"/>
                </a:solidFill>
              </a:rPr>
              <a:t>*Опрос проведёт среди жителей стран СНГ, Западной Европы, зарубежной Азии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      и Северной Африки в возрасте от 18 до 30 лет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887</Words>
  <Application>Microsoft Office PowerPoint</Application>
  <PresentationFormat>Экран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</vt:lpstr>
      <vt:lpstr>Отношение населения различных социальных  групп  к всеобщей воинской повинности  и службе в армии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Отношение населения различных социальных групп к всеобщей воинской повинности и службе в армии</dc:title>
  <dc:creator>ASUS</dc:creator>
  <cp:lastModifiedBy>jra</cp:lastModifiedBy>
  <cp:revision>45</cp:revision>
  <dcterms:created xsi:type="dcterms:W3CDTF">2014-02-12T17:28:53Z</dcterms:created>
  <dcterms:modified xsi:type="dcterms:W3CDTF">2014-05-16T16:13:58Z</dcterms:modified>
</cp:coreProperties>
</file>