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4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8661-CB05-4D4F-BA2E-8964CC1AB436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0F4A-5042-4488-A26C-4F9194C4C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0F4A-5042-4488-A26C-4F9194C4C5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0%BE%D0%B6%D0%BE%D0%B3%D0%B8%20%D0%BF%D0%B5%D1%80%D0%B2%D0%B0%D1%8F%20%D0%BF%D0%BE%D0%BC%D0%BE%D1%89%D1%8C&amp;stype=imag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153400" cy="1089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МОУ </a:t>
            </a:r>
            <a:r>
              <a:rPr lang="ru-RU" sz="3200" dirty="0" smtClean="0"/>
              <a:t>СОШ №125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854696" cy="3124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 «Термические ожоги»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ОБЖ в 5 классе.</a:t>
            </a:r>
          </a:p>
          <a:p>
            <a:pPr indent="5205413"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indent="5205413"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Преподаватель- организатор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ОБЖ</a:t>
            </a:r>
          </a:p>
          <a:p>
            <a:pPr indent="2506663"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Родненков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Н.Н.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Кроссворд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851648" cy="685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Литература и ресурсы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153400" cy="4114800"/>
          </a:xfrm>
        </p:spPr>
        <p:txBody>
          <a:bodyPr>
            <a:normAutofit fontScale="47500" lnSpcReduction="20000"/>
          </a:bodyPr>
          <a:lstStyle/>
          <a:p>
            <a:pPr lvl="0" algn="l">
              <a:buFont typeface="+mj-lt"/>
              <a:buAutoNum type="arabicPeriod"/>
            </a:pPr>
            <a:r>
              <a:rPr lang="ru-RU" sz="51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http://images.yandex.ru/yandsearch?text=%D0%BE%D0%B6%D0%BE%D0%B3%D0%B8%20%D0%BF%D0%B5%D1%80%D0%B2%D0%B0%D1%8F%20%D0%BF%D0%BE%D0%BC%D0%BE%D1%89%D1%8C&amp;stype=image</a:t>
            </a:r>
            <a:r>
              <a:rPr lang="ru-RU" sz="51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l">
              <a:buFont typeface="+mj-lt"/>
              <a:buAutoNum type="arabicPeriod"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Павлова О. В., Попова Г П. Пожарная безопасность. Конспекты занятий и классных часов в 5—11 классах. Волгоград. 2006 г</a:t>
            </a:r>
          </a:p>
          <a:p>
            <a:pPr lvl="0" algn="l">
              <a:buFont typeface="+mj-lt"/>
              <a:buAutoNum type="arabicPeriod"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Митрофанов А. М., </a:t>
            </a:r>
            <a:r>
              <a:rPr lang="ru-RU" sz="5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Аделев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 И., Киселев Ю. П. ОБЖ. 5 класс. Учебное пособие, 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2002 г</a:t>
            </a:r>
          </a:p>
          <a:p>
            <a:pPr lvl="0" algn="l">
              <a:buFont typeface="+mj-lt"/>
              <a:buAutoNum type="arabicPeriod"/>
            </a:pPr>
            <a:r>
              <a:rPr lang="ru-RU" sz="5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Завьялов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В.Н., Гоголев М.И. Медико-санитарная подготовка учащихся. М, Просвещение. 1986 г</a:t>
            </a:r>
          </a:p>
          <a:p>
            <a:pPr marL="514350" indent="-514350"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урока: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200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Познакомить учащихся со степенями ожогов, овладеть приемами оказания помощи при ожогах ,  привитие у обучающихся интереса к предмету.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тор\Мои документы\Загрузки\ож на пля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2438400" cy="1837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жог дет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57600"/>
            <a:ext cx="3368842" cy="213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Ожоги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7543800" cy="2712720"/>
          </a:xfrm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Ожоги - это повреждения тканей организма в результате местного воздействия на них высокой температуры, агрессивных химических веществ, солнечной радиации, электрического тока или ионизирующих излучений.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57200" y="3581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обожжено боле 10-15 % тела, то изменения, возникающие при этом в организме, называются ожоговой болезнью.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Мои документы\Загрузки\ож1 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2629296" cy="21034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9000" y="21336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Ожоги I степени - покраснение, припухлость и боль в месте ожога, кожные покровы не повреждены.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371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степени поражения</a:t>
            </a:r>
          </a:p>
          <a:p>
            <a:r>
              <a:rPr lang="ru-RU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тканей различают:</a:t>
            </a:r>
            <a:endParaRPr lang="ru-RU" sz="2400" i="1" u="sng" dirty="0"/>
          </a:p>
        </p:txBody>
      </p:sp>
      <p:pic>
        <p:nvPicPr>
          <p:cNvPr id="8" name="Picture 2" descr="C:\Documents and Settings\Администратор\Мои документы\Загрузки\ож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286000" cy="17221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0" y="42672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термическом ожоге I степени следует как можно быстрее поместить место ожога под холодную, лучше проточную воду на 10-15 мин. Обработать обожженную поверхность спиртовой жидкостью.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1027" name="Picture 3" descr="C:\Documents and Settings\Администратор\Мои документы\Загрузки\ож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819400" cy="21239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57600" y="1524000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Ожоги II степени - на поверхности кожи появляются пузыри, наполненные прозрачной светло-желтой жидкостью, поверхность под ними очень болезненна.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6200" y="43434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обширных ожогах II-IV степени накрыть ожоговую поверхность сухой чистой тканью.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6" descr="C:\Documents and Settings\Администратор\Мои документы\Загрузки\ож помщь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285292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3074" name="Picture 2" descr="C:\Documents and Settings\Администратор\Мои документы\Загрузки\про ож вс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390900" cy="254000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Загрузки\ож по степеня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3516923" cy="182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4038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Ожоги III степени - в местах ожогов кожа имеет светло-серый или светло-коричневый цвет, плотная на ощупь. Глубина повреждений выявляется в течение 5-7 дней.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лето2010\Изображени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81000" y="1371600"/>
            <a:ext cx="2518921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1219200"/>
            <a:ext cx="5486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Ожоги IV степени - поверхность кожи коричневого цвета, при обугливании - черного, плотная, безболезненная.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743200"/>
            <a:ext cx="5867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обширных ожогах II-IV степени накрыть ожоговую поверхность сухой чистой тканью.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 ткани положить на ожоговую поверхность герметичные емкости с холодной водой или снегом. Дать пострадавшему обезболивающее (2-3 таблетки анальгина).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обширных ожогах вызвать «Скорую помощь», до ее приезда давать пострадавшему обильное теплое питье.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29000" y="1676400"/>
            <a:ext cx="533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Прежде всего надо погасить горящую одежду, для чего на пора­женного набрасывают пальто, одеяло и гасят пламя.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Обожженную часть тела освобождают от одежды, обрезая ее вокруг, оставляя на месте прилипшее к ожогу.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Нельзя вскрывать пузырьки, касаться ожоговой поверхности руками, смазывать ее жиром, мазью и другими веществами.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На ожоговую поверхность накладывают стерильную повязку.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 Провести все мероприятия по предупреждению шока и срочно транспортировать в медицинское учреждение.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95400"/>
            <a:ext cx="3635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Оказание ПМП при ожогах</a:t>
            </a:r>
            <a:endParaRPr lang="ru-RU" sz="20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C:\Documents and Settings\Администратор\Мои документы\Загрузки\ож помощ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298482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5124" name="Picture 4" descr="C:\Documents and Settings\Администратор\Мои документы\Загрузки\что не льзя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851265" cy="2133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3000" y="12192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Чего категорически нельзя делать при ожогах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52800" y="19050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отрывать одежду от тела; куски ткани следует оставить; вскрывать волдыри, возникающие на коже, и отслаивать кожу;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52800" y="29718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рану на месте лопнувшего волдыря обрабатывать йодом, зеленкой, другими жгучими жидкостями (это дополни­тельный ожог);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" y="4343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накладывать на ожоги бактерицидный лейкопластырь — снимая его, ты можешь отслоить обожженную кожу и усилить травму;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4800" y="53340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ожога смазывать лосьонами, мазями (кроме специальных), маслом, присыпать порошками, так как все это способствует удержанию тепла в обожженном месте и тем самым может усилить ожог.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907</Words>
  <PresentationFormat>Экран (4:3)</PresentationFormat>
  <Paragraphs>439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МОУ СОШ №125</vt:lpstr>
      <vt:lpstr>  Цели урока: </vt:lpstr>
      <vt:lpstr>Ожоги</vt:lpstr>
      <vt:lpstr>Термические ожоги</vt:lpstr>
      <vt:lpstr>Термические ожоги</vt:lpstr>
      <vt:lpstr>Термические ожоги</vt:lpstr>
      <vt:lpstr>Термические ожоги</vt:lpstr>
      <vt:lpstr>Термические ожоги</vt:lpstr>
      <vt:lpstr>Термические ожоги</vt:lpstr>
      <vt:lpstr>Кроссворд</vt:lpstr>
      <vt:lpstr>Литература и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«Новокленская СОШ» Первомайского района Тамбовской области</dc:title>
  <cp:lastModifiedBy>пк</cp:lastModifiedBy>
  <cp:revision>46</cp:revision>
  <dcterms:modified xsi:type="dcterms:W3CDTF">2011-10-16T06:44:09Z</dcterms:modified>
</cp:coreProperties>
</file>