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-10160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4E543-78BF-4AC2-8C3A-6AD809182E1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8E8B-2468-4C6B-AE2B-BA2646A351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К..</a:t>
            </a:r>
            <a:r>
              <a:rPr lang="ru-RU" sz="6000" dirty="0" err="1" smtClean="0"/>
              <a:t>питан</a:t>
            </a:r>
            <a:endParaRPr lang="ru-RU" sz="6000" dirty="0"/>
          </a:p>
        </p:txBody>
      </p:sp>
      <p:pic>
        <p:nvPicPr>
          <p:cNvPr id="10" name="Содержимое 9" descr="капитан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8483" y="2428868"/>
            <a:ext cx="3500461" cy="3500461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М..трос</a:t>
            </a:r>
            <a:endParaRPr lang="ru-RU" sz="6000" dirty="0"/>
          </a:p>
        </p:txBody>
      </p:sp>
      <p:pic>
        <p:nvPicPr>
          <p:cNvPr id="11" name="Содержимое 10" descr="матрос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57818" y="2428868"/>
            <a:ext cx="2517771" cy="3361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/>
          <a:lstStyle/>
          <a:p>
            <a:r>
              <a:rPr lang="ru-RU" dirty="0" smtClean="0"/>
              <a:t>Словосочетания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2976" y="2714620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Наш капитан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Свой матрос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Этот капитан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Никакой матрос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Другой матрос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Упражнение 423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28794" y="1785926"/>
          <a:ext cx="6286543" cy="4434330"/>
        </p:xfrm>
        <a:graphic>
          <a:graphicData uri="http://schemas.openxmlformats.org/drawingml/2006/table">
            <a:tbl>
              <a:tblPr/>
              <a:tblGrid>
                <a:gridCol w="3142519"/>
                <a:gridCol w="3144024"/>
              </a:tblGrid>
              <a:tr h="1267458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Местоимения-существительные</a:t>
                      </a:r>
                      <a:endParaRPr lang="ru-RU" sz="3200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Местоимения-прилагательные</a:t>
                      </a:r>
                      <a:endParaRPr lang="ru-RU" sz="3200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384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Monotype Corsiva" pitchFamily="66" charset="0"/>
                          <a:ea typeface="Calibri"/>
                          <a:cs typeface="Times New Roman"/>
                        </a:rPr>
                        <a:t>Мы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Monotype Corsiva" pitchFamily="66" charset="0"/>
                          <a:ea typeface="Calibri"/>
                          <a:cs typeface="Times New Roman"/>
                        </a:rPr>
                        <a:t>Он 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Monotype Corsiva" pitchFamily="66" charset="0"/>
                          <a:ea typeface="Calibri"/>
                          <a:cs typeface="Times New Roman"/>
                        </a:rPr>
                        <a:t>Все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Monotype Corsiva" pitchFamily="66" charset="0"/>
                          <a:ea typeface="Calibri"/>
                          <a:cs typeface="Times New Roman"/>
                        </a:rPr>
                        <a:t>Нами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Monotype Corsiva" pitchFamily="66" charset="0"/>
                          <a:ea typeface="Calibri"/>
                          <a:cs typeface="Times New Roman"/>
                        </a:rPr>
                        <a:t>Наш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Эти 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Нашему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Monotype Corsiva" pitchFamily="66" charset="0"/>
                          <a:ea typeface="Calibri"/>
                          <a:cs typeface="Times New Roman"/>
                        </a:rPr>
                        <a:t>Нас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265429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Вопросительные и относительные 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>местоимения-прилагательные и 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>местоимения-числительные</a:t>
            </a:r>
            <a:endParaRPr lang="ru-RU" sz="5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ru-RU" dirty="0" smtClean="0"/>
              <a:t>Склонение местоимения ЧЕЙ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4929222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И.п. чей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Р.п. чьего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Д.п. чьему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В.п. чей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Т.п. чьим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П.п. о чьём</a:t>
            </a:r>
            <a:endParaRPr lang="ru-RU" sz="48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427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>
                <a:latin typeface="Monotype Corsiva" pitchFamily="66" charset="0"/>
              </a:rPr>
              <a:t>Который – ед.ч., м.р., им.п.</a:t>
            </a:r>
          </a:p>
          <a:p>
            <a:r>
              <a:rPr lang="ru-RU" sz="5400" dirty="0">
                <a:latin typeface="Monotype Corsiva" pitchFamily="66" charset="0"/>
              </a:rPr>
              <a:t>Какую – ед.ч., ж.р., </a:t>
            </a:r>
            <a:r>
              <a:rPr lang="ru-RU" sz="5400" dirty="0" err="1" smtClean="0">
                <a:latin typeface="Monotype Corsiva" pitchFamily="66" charset="0"/>
              </a:rPr>
              <a:t>вин.п</a:t>
            </a:r>
            <a:r>
              <a:rPr lang="ru-RU" sz="5400" dirty="0" smtClean="0">
                <a:latin typeface="Monotype Corsiva" pitchFamily="66" charset="0"/>
              </a:rPr>
              <a:t>.</a:t>
            </a:r>
            <a:endParaRPr lang="ru-RU" sz="5400" dirty="0">
              <a:latin typeface="Monotype Corsiva" pitchFamily="66" charset="0"/>
            </a:endParaRPr>
          </a:p>
          <a:p>
            <a:r>
              <a:rPr lang="ru-RU" sz="5400" dirty="0">
                <a:latin typeface="Monotype Corsiva" pitchFamily="66" charset="0"/>
              </a:rPr>
              <a:t>Который - ед.ч., м.р., им.п.</a:t>
            </a:r>
          </a:p>
          <a:p>
            <a:r>
              <a:rPr lang="ru-RU" sz="5400" dirty="0">
                <a:latin typeface="Monotype Corsiva" pitchFamily="66" charset="0"/>
              </a:rPr>
              <a:t>Чьи – мн.ч., им.п.</a:t>
            </a:r>
          </a:p>
          <a:p>
            <a:r>
              <a:rPr lang="ru-RU" sz="5400" dirty="0">
                <a:latin typeface="Monotype Corsiva" pitchFamily="66" charset="0"/>
              </a:rPr>
              <a:t>Какое – ед.ч., ср.р., им.п.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Monotype Corsiva" pitchFamily="66" charset="0"/>
              </a:rPr>
              <a:t>          В </a:t>
            </a:r>
            <a:r>
              <a:rPr lang="ru-RU" sz="6000" dirty="0">
                <a:latin typeface="Monotype Corsiva" pitchFamily="66" charset="0"/>
              </a:rPr>
              <a:t>эту минуту скрипнула дверь. «Что</a:t>
            </a:r>
            <a:r>
              <a:rPr lang="ru-RU" sz="6000" dirty="0" smtClean="0">
                <a:latin typeface="Monotype Corsiva" pitchFamily="66" charset="0"/>
              </a:rPr>
              <a:t>?» </a:t>
            </a:r>
            <a:r>
              <a:rPr lang="ru-RU" sz="6000" dirty="0">
                <a:latin typeface="Monotype Corsiva" pitchFamily="66" charset="0"/>
              </a:rPr>
              <a:t>- произнес голос, от которого я затрепетал.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1- б</a:t>
            </a:r>
          </a:p>
          <a:p>
            <a:r>
              <a:rPr lang="ru-RU" dirty="0" smtClean="0"/>
              <a:t>2-в</a:t>
            </a:r>
          </a:p>
          <a:p>
            <a:r>
              <a:rPr lang="ru-RU" dirty="0" smtClean="0"/>
              <a:t>3-г</a:t>
            </a:r>
          </a:p>
          <a:p>
            <a:r>
              <a:rPr lang="ru-RU" dirty="0" smtClean="0"/>
              <a:t>4-а</a:t>
            </a:r>
          </a:p>
          <a:p>
            <a:r>
              <a:rPr lang="ru-RU" dirty="0" smtClean="0"/>
              <a:t>5-б</a:t>
            </a:r>
          </a:p>
          <a:p>
            <a:r>
              <a:rPr lang="ru-RU" dirty="0" smtClean="0"/>
              <a:t>5- «5», 4- «4», 3- «3»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133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Словосочетания </vt:lpstr>
      <vt:lpstr>Упражнение 423 </vt:lpstr>
      <vt:lpstr>Вопросительные и относительные  местоимения-прилагательные и  местоимения-числительные</vt:lpstr>
      <vt:lpstr>Склонение местоимения ЧЕЙ</vt:lpstr>
      <vt:lpstr>Упражнение 427</vt:lpstr>
      <vt:lpstr>Слайд 7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8</cp:revision>
  <dcterms:created xsi:type="dcterms:W3CDTF">2013-03-13T22:10:03Z</dcterms:created>
  <dcterms:modified xsi:type="dcterms:W3CDTF">2013-03-14T03:37:37Z</dcterms:modified>
</cp:coreProperties>
</file>