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DC5719-ABA1-4C73-9B6A-CD0024499989}" type="datetimeFigureOut">
              <a:rPr lang="ru-RU" smtClean="0"/>
              <a:t>11.02.2014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96858A-003C-4C36-8240-97A94400C928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7917504" cy="302433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Мягкий знак на конце и в середине числительных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653136"/>
            <a:ext cx="4139952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60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Восемьсот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Шестьдесят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Пятнадцатью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Шестнадцатью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Восемьдесят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Семьсот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Семнадцать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Семьдесят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Девятьсот</a:t>
            </a:r>
          </a:p>
          <a:p>
            <a:pPr marL="0" indent="0" algn="ctr">
              <a:buNone/>
            </a:pPr>
            <a:r>
              <a:rPr lang="ru-RU" dirty="0" smtClean="0"/>
              <a:t>Шесть </a:t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0/1- 5, 2-4, 3/4-3, 5-2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45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Домашнее задание:</a:t>
            </a:r>
          </a:p>
          <a:p>
            <a:pPr marL="0" indent="0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п.61учить,п.59,60 повторить, упражнение 353.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420888"/>
            <a:ext cx="3116064" cy="389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за </a:t>
            </a:r>
          </a:p>
          <a:p>
            <a:pPr marL="0" indent="0" algn="ctr"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внимание!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73016"/>
            <a:ext cx="2540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5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 Сформировать </a:t>
            </a:r>
            <a:r>
              <a:rPr lang="ru-RU" dirty="0"/>
              <a:t>умение применять правило о правописании мягкого знака в середине и на конце числительных.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 Воспитать </a:t>
            </a:r>
            <a:r>
              <a:rPr lang="ru-RU" dirty="0"/>
              <a:t>товарищество, развить коммуникативные способности.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Развить </a:t>
            </a:r>
            <a:r>
              <a:rPr lang="ru-RU" dirty="0"/>
              <a:t>умение формулировать цели деятельности.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Формировать </a:t>
            </a:r>
            <a:r>
              <a:rPr lang="ru-RU" dirty="0"/>
              <a:t>умение планировать собственную деятельность.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 Формировать </a:t>
            </a:r>
            <a:r>
              <a:rPr lang="ru-RU" dirty="0"/>
              <a:t>умение формулировать  выводы, выдвигать гипотезы.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6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Имя числительное</a:t>
            </a:r>
          </a:p>
          <a:p>
            <a:pPr marL="0" indent="0" algn="ctr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самостоятельная часть речи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которая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обозначает количество предметов, число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также порядок предметов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при счёте.</a:t>
            </a:r>
          </a:p>
          <a:p>
            <a:pPr marL="0" indent="0" algn="ctr">
              <a:buNone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Количественные                                                     Порядковые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(сколько?)                                                       (какой? какая? какие?)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десять, восемь, пять                                      третий, шестой, девятый </a:t>
            </a:r>
          </a:p>
          <a:p>
            <a:pPr marL="0" indent="0">
              <a:buNone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0" indent="0">
              <a:buNone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Простые                                                       Составные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один, восемь, сорок                                          сто три, сорок восемь      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29780" y="2146635"/>
            <a:ext cx="504056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16394" y="2113344"/>
            <a:ext cx="380109" cy="390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443986" y="3861048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92080" y="3867619"/>
            <a:ext cx="59613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192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трост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…,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восем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…,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двадцат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булоч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смен…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щик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печ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…ник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мел…кнут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стекол…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щик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мен…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ше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В словах какого ряда не пишется мягкий знак и почему?</a:t>
            </a:r>
          </a:p>
          <a:p>
            <a:pPr marL="0" indent="0"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Укажите ряд, где пишется мягкий знак в середине </a:t>
            </a:r>
            <a:r>
              <a:rPr lang="ru-RU" sz="2200" smtClean="0">
                <a:latin typeface="Arial" pitchFamily="34" charset="0"/>
                <a:cs typeface="Arial" pitchFamily="34" charset="0"/>
              </a:rPr>
              <a:t>слова и почему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Назовите ряд, где мягкий знак пишется на конце слова для обозначения мягкости согласных. Есть ли числительные среди слов этого ряда?</a:t>
            </a:r>
          </a:p>
          <a:p>
            <a:pPr marL="0" indent="0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9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Ь</a:t>
            </a:r>
          </a:p>
          <a:p>
            <a:pPr marL="0" indent="0"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ПИШЕТСЯ: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числительных от пяти до двадцати, и в числительных тридцать, как и в существительных на мягкие согласные.</a:t>
            </a:r>
          </a:p>
          <a:p>
            <a:pPr marL="0" indent="0" algn="ctr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шесть, двадцать, тринадцать 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ПИШЕТСЯ: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середине числительных пятнадцать, шестнадцать, семнадцать, восемнадцать и девятнадцать.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9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63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Ь</a:t>
            </a:r>
          </a:p>
          <a:p>
            <a:pPr marL="0" indent="0" algn="ctr"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конце числительных от                                   В середине числительных </a:t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пяти до двадцати,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и в числительном           от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пятидесяти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восьмидесяти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тридцать                      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пятисот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девятисот  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051720" y="2132856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20072" y="2168383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6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75920"/>
          </a:xfrm>
        </p:spPr>
        <p:txBody>
          <a:bodyPr/>
          <a:lstStyle/>
          <a:p>
            <a:pPr marL="0" indent="0" algn="ctr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Списать, заменяя имена числительные словами, обозначить орфограммы и указать разряд имён числительных.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Наибольшая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глубина Балтийского моря – 459 метров, Азовского – 14 метров. Выходили 12 молодцев, выносили 52 сокола, выпускали 365 лебедей. Верблюды и лошади живут 20 лет, слон – лет 80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06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/>
          <a:lstStyle/>
          <a:p>
            <a:pPr marL="0" indent="0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Прочитайте пословицы, выпишите числительные  и объясните их написание.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другого видит 7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недостатков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а у себя 10 не замечает. Чем 50 пустых слов, лучше одно веское. Когда беда пройдёт и всё уймётся, тотчас 500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советчиков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найдётся.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Восем</a:t>
            </a:r>
            <a:r>
              <a:rPr lang="ru-RU" dirty="0" smtClean="0"/>
              <a:t>…сот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Шест…</a:t>
            </a:r>
            <a:r>
              <a:rPr lang="ru-RU" dirty="0" err="1" smtClean="0"/>
              <a:t>десят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Пят…</a:t>
            </a:r>
            <a:r>
              <a:rPr lang="ru-RU" dirty="0" err="1"/>
              <a:t>надцатью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Шест…</a:t>
            </a:r>
            <a:r>
              <a:rPr lang="ru-RU" dirty="0" err="1"/>
              <a:t>надцатью</a:t>
            </a:r>
            <a:endParaRPr lang="ru-RU" dirty="0"/>
          </a:p>
          <a:p>
            <a:pPr marL="0" indent="0" algn="ctr">
              <a:buNone/>
            </a:pPr>
            <a:r>
              <a:rPr lang="ru-RU" dirty="0" err="1"/>
              <a:t>Восем</a:t>
            </a:r>
            <a:r>
              <a:rPr lang="ru-RU" dirty="0"/>
              <a:t>…</a:t>
            </a:r>
            <a:r>
              <a:rPr lang="ru-RU" dirty="0" err="1"/>
              <a:t>десят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Сем…сот</a:t>
            </a:r>
          </a:p>
          <a:p>
            <a:pPr marL="0" indent="0" algn="ctr">
              <a:buNone/>
            </a:pPr>
            <a:r>
              <a:rPr lang="ru-RU" dirty="0"/>
              <a:t>Сем…</a:t>
            </a:r>
            <a:r>
              <a:rPr lang="ru-RU" dirty="0" err="1"/>
              <a:t>надцать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Сем…</a:t>
            </a:r>
            <a:r>
              <a:rPr lang="ru-RU" dirty="0" err="1"/>
              <a:t>десят</a:t>
            </a:r>
            <a:r>
              <a:rPr lang="ru-RU" dirty="0"/>
              <a:t> </a:t>
            </a:r>
          </a:p>
          <a:p>
            <a:pPr marL="0" indent="0" algn="ctr">
              <a:buNone/>
            </a:pPr>
            <a:r>
              <a:rPr lang="ru-RU" dirty="0" err="1" smtClean="0"/>
              <a:t>Девят</a:t>
            </a:r>
            <a:r>
              <a:rPr lang="ru-RU" dirty="0" smtClean="0"/>
              <a:t>…сот</a:t>
            </a:r>
          </a:p>
          <a:p>
            <a:pPr marL="0" indent="0" algn="ctr">
              <a:buNone/>
            </a:pPr>
            <a:r>
              <a:rPr lang="ru-RU" dirty="0" smtClean="0"/>
              <a:t>Шест…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306" y="3590527"/>
            <a:ext cx="2239211" cy="268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6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332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Мягкий знак на конце и в середине числительных.</vt:lpstr>
      <vt:lpstr>Цели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Мягкий знак на конце и в середине числительных.</dc:title>
  <dc:creator>Динара</dc:creator>
  <cp:lastModifiedBy>Динара</cp:lastModifiedBy>
  <cp:revision>11</cp:revision>
  <dcterms:created xsi:type="dcterms:W3CDTF">2014-02-10T19:03:33Z</dcterms:created>
  <dcterms:modified xsi:type="dcterms:W3CDTF">2014-02-10T22:23:32Z</dcterms:modified>
</cp:coreProperties>
</file>