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76C8-42F4-4F1F-9415-6DA2AB216A43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7500-3FF4-4183-A3BB-762BE8C89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eginja.ru/upload/catalog/4-4665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692696"/>
            <a:ext cx="6048672" cy="128337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prstTxWarp prst="textDeflateBottom">
              <a:avLst>
                <a:gd name="adj" fmla="val 69507"/>
              </a:avLst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ВЫШИВКА</a:t>
            </a:r>
            <a:endParaRPr lang="ru-RU" sz="5400" b="1" cap="none" spc="0" dirty="0">
              <a:ln w="127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Picture 4" descr="http://zhozefina.com/wp-content/uploads/2012/08/vyshivalsh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16832"/>
            <a:ext cx="4104456" cy="4604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60648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Вышивка- один из древнейших видов декоративно-прикладного искусства, широко распространенный по всей территории России. Вышивка применялась для украшения скатертей, полотенец, подзоров, праздничного и повседневного костюма, церковного облачения и утвари и т.д.</a:t>
            </a:r>
          </a:p>
          <a:p>
            <a:pPr indent="360363"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Тот, кто увлечен вышивкой, знает, почему он так любит это занятие — все дело в процессе созидания, когда на твоих глазах происходит рождение красоты, и в чувстве удовлетворения и радости, приходящем с окончанием сложной работы. Ведь вышивка – это тот вид рукоделия, который создается на многие годы, делая теплым и уютным ваш дом, радуя вас и привлекая интерес окружающих. </a:t>
            </a:r>
          </a:p>
          <a:p>
            <a:pPr indent="360363" algn="just"/>
            <a:endParaRPr lang="ru-RU" sz="2000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068960"/>
            <a:ext cx="2520280" cy="359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-main-pic" descr="Картинка 656 из 209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068960"/>
            <a:ext cx="2664296" cy="353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33265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Инструменты и материалы для вышивки</a:t>
            </a:r>
            <a:endParaRPr lang="ru-RU" sz="2800" i="1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5544616" cy="36576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Нитки для вышивания (мулине и т.д.) </a:t>
            </a:r>
            <a:endParaRPr lang="ru-RU" sz="30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pPr eaLnBrk="1" hangingPunct="1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Пяльцы</a:t>
            </a:r>
            <a:endParaRPr lang="ru-RU" sz="30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pPr eaLnBrk="1" hangingPunct="1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Игла для вышивки</a:t>
            </a:r>
            <a:endParaRPr lang="ru-RU" sz="30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pPr eaLnBrk="1" hangingPunct="1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Канва</a:t>
            </a:r>
            <a:endParaRPr lang="ru-RU" sz="30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pPr eaLnBrk="1" hangingPunct="1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Рисунки</a:t>
            </a:r>
            <a:endParaRPr lang="ru-RU" sz="30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pPr eaLnBrk="1" hangingPunct="1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Карандаши</a:t>
            </a:r>
            <a:r>
              <a:rPr lang="ru-RU" sz="3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eaLnBrk="1" hangingPunct="1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Ножницы, сантиметр, лупа</a:t>
            </a:r>
            <a:endParaRPr lang="ru-RU" sz="30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</p:txBody>
      </p:sp>
      <p:pic>
        <p:nvPicPr>
          <p:cNvPr id="6" name="Рисунок 3" descr="nu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196752"/>
            <a:ext cx="274161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4" descr="nu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789040"/>
            <a:ext cx="223267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5" descr="nu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005064"/>
            <a:ext cx="18999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6" descr="http://p-greza.ru/d/113681/d/12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933056"/>
            <a:ext cx="234565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548680"/>
            <a:ext cx="62646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«Крестик»</a:t>
            </a: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Самая популярная сегодня среди рукодельниц техника – вышивание крестом. Благодаря легкости и высокой скорости, справится с этой работой может и ребенок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.</a:t>
            </a:r>
          </a:p>
          <a:p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«Гладь»</a:t>
            </a: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Нанесение гладкого рисунка на поверхность ткани с заранее обозначенным контуром получило в народе название «гладь». Это понятие включает в себя более десяти видов стежков, каждый из которых ответственен за определенную линию рисунка.</a:t>
            </a: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Владимирский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верхошов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 - красочная вышивка с фантастическими изображениями различных растений, животных, фигур человека. Ее выполняют толстыми крупными стежками, которые заполняют узор только на лицевой стороне.</a:t>
            </a:r>
          </a:p>
          <a:p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  <a:p>
            <a:endParaRPr lang="ru-RU" b="1" dirty="0"/>
          </a:p>
        </p:txBody>
      </p:sp>
      <p:pic>
        <p:nvPicPr>
          <p:cNvPr id="14338" name="Picture 2" descr="http://rukadelkino.ru/uploads/posts/2012-03/1331715126_6.gif"/>
          <p:cNvPicPr>
            <a:picLocks noChangeAspect="1" noChangeArrowheads="1"/>
          </p:cNvPicPr>
          <p:nvPr/>
        </p:nvPicPr>
        <p:blipFill>
          <a:blip r:embed="rId2" cstate="print"/>
          <a:srcRect t="51393" r="2178" b="2429"/>
          <a:stretch>
            <a:fillRect/>
          </a:stretch>
        </p:blipFill>
        <p:spPr bwMode="auto">
          <a:xfrm>
            <a:off x="6300192" y="404664"/>
            <a:ext cx="2631776" cy="1584176"/>
          </a:xfrm>
          <a:prstGeom prst="rect">
            <a:avLst/>
          </a:prstGeom>
          <a:noFill/>
        </p:spPr>
      </p:pic>
      <p:pic>
        <p:nvPicPr>
          <p:cNvPr id="14340" name="Picture 4" descr="http://www.tambour.ru/img/1vish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132856"/>
            <a:ext cx="2760305" cy="1656184"/>
          </a:xfrm>
          <a:prstGeom prst="rect">
            <a:avLst/>
          </a:prstGeom>
          <a:noFill/>
        </p:spPr>
      </p:pic>
      <p:pic>
        <p:nvPicPr>
          <p:cNvPr id="14356" name="Picture 20" descr="http://shevrony.ru/pictures/article/rus/vephos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077072"/>
            <a:ext cx="2232248" cy="2314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201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Samsung</cp:lastModifiedBy>
  <cp:revision>19</cp:revision>
  <dcterms:created xsi:type="dcterms:W3CDTF">2013-01-12T16:20:17Z</dcterms:created>
  <dcterms:modified xsi:type="dcterms:W3CDTF">2013-12-16T17:54:19Z</dcterms:modified>
</cp:coreProperties>
</file>