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7" r:id="rId4"/>
    <p:sldId id="268" r:id="rId5"/>
    <p:sldId id="265" r:id="rId6"/>
    <p:sldId id="266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CE2E-FE8E-4EA4-A45F-1F5F6DE9D64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640C-FE53-41B1-9F12-BC98F9F3C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CE2E-FE8E-4EA4-A45F-1F5F6DE9D64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640C-FE53-41B1-9F12-BC98F9F3C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CE2E-FE8E-4EA4-A45F-1F5F6DE9D64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640C-FE53-41B1-9F12-BC98F9F3C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CE2E-FE8E-4EA4-A45F-1F5F6DE9D64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640C-FE53-41B1-9F12-BC98F9F3C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CE2E-FE8E-4EA4-A45F-1F5F6DE9D64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640C-FE53-41B1-9F12-BC98F9F3C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CE2E-FE8E-4EA4-A45F-1F5F6DE9D64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640C-FE53-41B1-9F12-BC98F9F3C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CE2E-FE8E-4EA4-A45F-1F5F6DE9D64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640C-FE53-41B1-9F12-BC98F9F3C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CE2E-FE8E-4EA4-A45F-1F5F6DE9D64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640C-FE53-41B1-9F12-BC98F9F3C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CE2E-FE8E-4EA4-A45F-1F5F6DE9D64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640C-FE53-41B1-9F12-BC98F9F3C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CE2E-FE8E-4EA4-A45F-1F5F6DE9D64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640C-FE53-41B1-9F12-BC98F9F3C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CE2E-FE8E-4EA4-A45F-1F5F6DE9D64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640C-FE53-41B1-9F12-BC98F9F3C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ECE2E-FE8E-4EA4-A45F-1F5F6DE9D64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1640C-FE53-41B1-9F12-BC98F9F3C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858280" cy="278608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1)Дни поздней осени бранят обыкновенно,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 мне она мила, читатель дорогой…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2)Все кажется мне, будто в тряском беге по мерзлой пашне мчусь я на телеге.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0_5b6bb_a5728827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00306"/>
            <a:ext cx="8358246" cy="39290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43438" y="5929330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И.Левитан «Поздняя осень»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1857364"/>
            <a:ext cx="3643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А.С.Пушкин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857916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бранят – ПГС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она мила – СИС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кажется – ПГС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мчусь я - ПГС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1)Повествовательное, невосклицательное, сложное, союзное, ССП.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2)Повествовательное, невосклицательное, сложное, союзное, СПП.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6011882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Главные предложения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осенние деньки были погожими; мы надеялись; я зайду к другу; поездку в город пришлось отложить; в лесу было тепло; школьный сад опустел.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Придаточные предложения: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так как разыгралась непогода; потому что сияло солнышко; что наша команда одержит победу; хотя кое-где уже лежал снег; который был перед школой; если будет свободное время.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мог хорошо видеть всё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внизу делалось).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8)(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сталось со старухой и с бедным слепым),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знаю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9)(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Когд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же на запад умчался туман),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урочный свой путь продолжал караван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Мне показалось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кто-то в белом сидел на берегу).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72518" cy="1071546"/>
          </a:xfrm>
        </p:spPr>
        <p:txBody>
          <a:bodyPr>
            <a:norm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artlib_gallery-21079-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85728"/>
            <a:ext cx="7786742" cy="61436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57686" y="6072206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А.Шумейко «Поздняя осень»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785794"/>
            <a:ext cx="39290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так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будто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1.Параграф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2.На выбор: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79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СПП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(оценка - в журнал)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642942"/>
          </a:xfrm>
        </p:spPr>
        <p:txBody>
          <a:bodyPr>
            <a:noAutofit/>
          </a:bodyPr>
          <a:lstStyle/>
          <a:p>
            <a:r>
              <a:rPr lang="en-US" sz="2800" dirty="0" smtClean="0"/>
              <a:t>http://yandex.ru/yandsearch?clid=1784380&amp;lr=194&amp;m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857232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Интернет- ресурсы: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58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1)Дни поздней осени бранят обыкновенно,  Но мне она мила, читатель дорогой…       2)Все кажется мне, будто в тряском беге по мерзлой пашне мчусь я на телеге.    </vt:lpstr>
      <vt:lpstr>Проверка: бранят – ПГС она мила – СИС кажется – ПГС мчусь я - ПГС  1)Повествовательное, невосклицательное, сложное, союзное, ССП. 2)Повествовательное, невосклицательное, сложное, союзное, СПП.    </vt:lpstr>
      <vt:lpstr>Главные предложения:  осенние деньки были погожими; мы надеялись; я зайду к другу; поездку в город пришлось отложить; в лесу было тепло; школьный сад опустел. Придаточные предложения:  так как разыгралась непогода; потому что сияло солнышко; что наша команда одержит победу; хотя кое-где уже лежал снег; который был перед школой; если будет свободное время.    </vt:lpstr>
      <vt:lpstr>7) [Я мог хорошо видеть всё], (что внизу делалось). 8)(Что сталось со старухой и с бедным слепым), [не знаю]. 9)(Когда же на запад умчался туман), [урочный свой путь продолжал караван]. 10)[Мне показалось], (что кто-то в белом сидел на берегу). </vt:lpstr>
      <vt:lpstr>Слайд 5</vt:lpstr>
      <vt:lpstr>Домашнее задание:  1.Параграф 8 2.На выбор: Упражнение 79 или Составить 6 СПП  (оценка - в журнал)  </vt:lpstr>
      <vt:lpstr>http://yandex.ru/yandsearch?clid=1784380&amp;lr=194&amp;m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Дни поздней осени бр..нят обыкновенно, Но мне она мила, читатель дорогой,  А.С.Пушкин</dc:title>
  <dc:creator>Админ</dc:creator>
  <cp:lastModifiedBy>Админ</cp:lastModifiedBy>
  <cp:revision>35</cp:revision>
  <dcterms:created xsi:type="dcterms:W3CDTF">2013-11-26T22:31:42Z</dcterms:created>
  <dcterms:modified xsi:type="dcterms:W3CDTF">2013-12-08T21:56:42Z</dcterms:modified>
</cp:coreProperties>
</file>