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84" r:id="rId2"/>
    <p:sldId id="258" r:id="rId3"/>
    <p:sldId id="315" r:id="rId4"/>
    <p:sldId id="262" r:id="rId5"/>
    <p:sldId id="259" r:id="rId6"/>
    <p:sldId id="314" r:id="rId7"/>
    <p:sldId id="313" r:id="rId8"/>
    <p:sldId id="265" r:id="rId9"/>
    <p:sldId id="266" r:id="rId10"/>
    <p:sldId id="272" r:id="rId11"/>
    <p:sldId id="267" r:id="rId12"/>
    <p:sldId id="285" r:id="rId13"/>
    <p:sldId id="288" r:id="rId14"/>
    <p:sldId id="273" r:id="rId15"/>
    <p:sldId id="274" r:id="rId16"/>
    <p:sldId id="297" r:id="rId17"/>
    <p:sldId id="275" r:id="rId18"/>
    <p:sldId id="291" r:id="rId19"/>
    <p:sldId id="279" r:id="rId20"/>
    <p:sldId id="292" r:id="rId21"/>
    <p:sldId id="293" r:id="rId22"/>
    <p:sldId id="294" r:id="rId23"/>
    <p:sldId id="271" r:id="rId24"/>
    <p:sldId id="305" r:id="rId25"/>
    <p:sldId id="295" r:id="rId26"/>
    <p:sldId id="289" r:id="rId27"/>
    <p:sldId id="301" r:id="rId28"/>
    <p:sldId id="302" r:id="rId29"/>
    <p:sldId id="303" r:id="rId30"/>
    <p:sldId id="306" r:id="rId31"/>
    <p:sldId id="308" r:id="rId32"/>
    <p:sldId id="309" r:id="rId33"/>
    <p:sldId id="310" r:id="rId34"/>
    <p:sldId id="311" r:id="rId35"/>
    <p:sldId id="312" r:id="rId36"/>
    <p:sldId id="290" r:id="rId37"/>
    <p:sldId id="299" r:id="rId38"/>
    <p:sldId id="298" r:id="rId39"/>
    <p:sldId id="300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1" d="100"/>
          <a:sy n="81" d="100"/>
        </p:scale>
        <p:origin x="-4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26431-0989-45DF-9DE2-309BD953A92A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1F877-8BA9-4C66-80C2-6845C9B57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868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1;&#1077;&#1089;&#1085;&#1099;&#1077;%20&#1087;&#1086;&#1078;&#1072;&#1088;&#1099;%20&#1086;&#1090;&#1082;&#1088;&#1099;&#1090;&#1086;&#1077;%20&#1079;&#1072;&#1085;&#1103;&#1090;&#1080;&#1077;%20%207%20&#1082;&#1083;&#1072;&#1089;&#1089;\1.wm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1;&#1077;&#1089;&#1085;&#1099;&#1077;%20&#1087;&#1086;&#1078;&#1072;&#1088;&#1099;%20&#1086;&#1090;&#1082;&#1088;&#1099;&#1090;&#1086;&#1077;%20&#1079;&#1072;&#1085;&#1103;&#1090;&#1080;&#1077;%20%207%20&#1082;&#1083;&#1072;&#1089;&#1089;\2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1;&#1077;&#1089;&#1085;&#1099;&#1077;%20&#1087;&#1086;&#1078;&#1072;&#1088;&#1099;%20&#1086;&#1090;&#1082;&#1088;&#1099;&#1090;&#1086;&#1077;%20&#1079;&#1072;&#1085;&#1103;&#1090;&#1080;&#1077;%20%207%20&#1082;&#1083;&#1072;&#1089;&#1089;\3.wm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1;&#1077;&#1089;&#1085;&#1099;&#1077;%20&#1087;&#1086;&#1078;&#1072;&#1088;&#1099;%20&#1086;&#1090;&#1082;&#1088;&#1099;&#1090;&#1086;&#1077;%20&#1079;&#1072;&#1085;&#1103;&#1090;&#1080;&#1077;%20%207%20&#1082;&#1083;&#1072;&#1089;&#1089;\4%20&#1044;&#1077;&#1081;&#1089;&#1090;&#1074;&#1080;&#1103;%20&#1087;&#1088;&#1080;%20&#1083;&#1077;&#1089;&#1085;&#1086;&#1084;%20&#1087;&#1086;&#1078;&#1072;&#1088;&#1077;.wmv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1;&#1077;&#1089;&#1085;&#1099;&#1077;%20&#1087;&#1086;&#1078;&#1072;&#1088;&#1099;%20&#1086;&#1090;&#1082;&#1088;&#1099;&#1090;&#1086;&#1077;%20&#1079;&#1072;&#1085;&#1103;&#1090;&#1080;&#1077;%20%207%20&#1082;&#1083;&#1072;&#1089;&#1089;\&#1052;&#1080;&#1085;&#1091;&#1089;%20-%20&#1052;&#1099;%20&#1084;&#1072;&#1083;&#1077;&#1085;&#1100;&#1082;&#1080;&#1077;%20&#1076;&#1077;&#1090;&#1080;.mp3" TargetMode="Externa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Основная причина лесных пожаров 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– безответственное поведение людей, которые не проявляют в лесу должной осторожности при пользовании огнём и нарушают правила пожарной безопасности.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772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6264696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/>
                <a:ea typeface="Times New Roman"/>
              </a:rPr>
              <a:t>Доклад: </a:t>
            </a:r>
            <a:br>
              <a:rPr lang="ru-RU" sz="7200" dirty="0" smtClean="0">
                <a:latin typeface="Times New Roman"/>
                <a:ea typeface="Times New Roman"/>
              </a:rPr>
            </a:br>
            <a:r>
              <a:rPr lang="ru-RU" sz="6600" b="1" dirty="0" smtClean="0">
                <a:latin typeface="Times New Roman"/>
                <a:ea typeface="Times New Roman"/>
              </a:rPr>
              <a:t>«ПРИЧИНЫ ВОЗНИКНОВЕНИЯ ЛЕСНЫХ ПОЖАРОВ»</a:t>
            </a:r>
            <a:endParaRPr lang="ru-RU" sz="6600" b="1" dirty="0"/>
          </a:p>
        </p:txBody>
      </p:sp>
    </p:spTree>
    <p:extLst>
      <p:ext uri="{BB962C8B-B14F-4D97-AF65-F5344CB8AC3E}">
        <p14:creationId xmlns="" xmlns:p14="http://schemas.microsoft.com/office/powerpoint/2010/main" val="86772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3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>
              <a:buNone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80%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лесных пожаров возникает по вине человека.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Пожароопасный сезон </a:t>
            </a:r>
          </a:p>
          <a:p>
            <a:pPr algn="ctr"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в лесу </a:t>
            </a:r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начинается, когда сходит снежный покров, и длится до появления полного зеленого покрова или наступления устойчивой  дождливой осенней погоды.</a:t>
            </a:r>
          </a:p>
          <a:p>
            <a:pPr algn="ctr"/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Сезон лесных пожаров стартовал в Челябинской области с середины апреля.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Уже  ликвидировано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лесных пожаров, которые охватили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163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гектара.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6" name="Содержимое 5" descr="0002-002-Pravila-pozharnoj-bezopasnosti-v-lesak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348880"/>
            <a:ext cx="8784976" cy="4509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Игра «ЗАПРЕЩЕНО»</a:t>
            </a:r>
          </a:p>
          <a:p>
            <a:pPr algn="ctr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(Что запрещено в пожароопасный сезон в лесу?)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  <a:solidFill>
            <a:srgbClr val="FF330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пожароопасный сезон в лесу категорически запрещается: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noFill/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разводить костры, особенно в хвойных молодняках, на торфяниках, в местах с сухой травой, под кронами деревьев, а так же на участках поврежденного леса;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бросать горящие спички, окурки, вытряхивать из курительных трубок горячую золу;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стрелять из оружия, использовать пиротехнические изделия;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оставлять в лесу промасленный или пропитанный бензином, керосином и иными горючими веществами материал;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оставлять на освещенной солнцем лесной поляне бутылки, осколки стекла, другой мусор;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выжигать траву, сухие листья;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использовать во время охоты пыжи из тлеющих материалов.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6866" name="Слайд" r:id="rId3" imgW="4572134" imgH="3428871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568952" cy="5688632"/>
          </a:xfrm>
        </p:spPr>
        <p:txBody>
          <a:bodyPr>
            <a:noAutofit/>
          </a:bodyPr>
          <a:lstStyle/>
          <a:p>
            <a:r>
              <a:rPr lang="ru-RU" sz="12000" b="1" dirty="0" smtClean="0">
                <a:latin typeface="Times New Roman" pitchFamily="18" charset="0"/>
                <a:cs typeface="Times New Roman" pitchFamily="18" charset="0"/>
              </a:rPr>
              <a:t>«ЛЕСНЫЕ ПОЖАРЫ»</a:t>
            </a:r>
            <a:endParaRPr lang="ru-RU" sz="1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29784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27984" cy="809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НИЗОВЫЕ ПОЖАРЫ</a:t>
            </a:r>
            <a:endParaRPr lang="ru-RU" sz="3600" dirty="0"/>
          </a:p>
        </p:txBody>
      </p:sp>
      <p:pic>
        <p:nvPicPr>
          <p:cNvPr id="5" name="Содержимое 4" descr="scan_photo_02e_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0"/>
            <a:ext cx="4716015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908720"/>
            <a:ext cx="4427984" cy="59492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90 % всех случаев лесных пожаров – низовые.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Возникают в основном в лесах, где много опавших сухих листьев, веток и коры. Обгорает травяной покров, лесная подстилка, мхи и лишайники, кора нижней части деревьев.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99992" cy="7647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ВЕРХОВЫЕ ПОЖАРЫ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009-009-Verkhovye-pozha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0"/>
            <a:ext cx="4644007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980728"/>
            <a:ext cx="4499992" cy="587727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Горят верхушки деревьев, огонь распространяются от подстилки до крон деревьев по всему древесному стволу. Сгорают хвоя, листья, ветки и вся кровля. Летят искры, ветки, слышен шум.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99992" cy="98072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Подземные (торфяные) пожары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980728"/>
            <a:ext cx="4355976" cy="58772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Чаще всего связаны с возгоранием торфа, которое становится возможным в результате осушения болот, самовозгорание происходит при температуре свыше 50 С. 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Горит торфяной или перегнойный слой, корни деревьев до минерального грунта или </a:t>
            </a: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грунтовых вод.</a:t>
            </a:r>
          </a:p>
          <a:p>
            <a:pPr algn="ctr"/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Деревья на площади пожара падают.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Содержимое 6" descr="element-776079-misc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0"/>
            <a:ext cx="471601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Торф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– горючее полезное ископаемое, продукт неполного разложения растительной массы.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Состоит (60% из углевода, 40 % из кислорода).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Кислород в составе торфа позволяет ему гореть (тлеть) без доступа воздуха.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772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33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ОПАСНОСТИ ПОДЗЕМНОГО (ТОРФЯНОГО) ПОЖАРА: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В почве образуются пустоты, в которые можно провалиться и сгореть;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Неожиданными прорывами огня на поверхность;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Можно задохнуться от задымления (при горении торфа выделяются вредные вещества: сажа, метан, дым и другие).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ea50e871b74268166e1124f3ed0830f4 - копия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4 Действия при лесном пожаре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20888"/>
          </a:xfrm>
        </p:spPr>
        <p:txBody>
          <a:bodyPr>
            <a:normAutofit/>
          </a:bodyPr>
          <a:lstStyle/>
          <a:p>
            <a:r>
              <a:rPr lang="ru-RU" b="1" dirty="0" smtClean="0"/>
              <a:t>1. Вы с друзьями выехали в лес на отдых. Вам нужно развести костёр. Как вы это будете делать? </a:t>
            </a:r>
            <a:endParaRPr lang="ru-RU" dirty="0"/>
          </a:p>
        </p:txBody>
      </p:sp>
      <p:pic>
        <p:nvPicPr>
          <p:cNvPr id="4" name="Содержимое 3" descr="P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276872"/>
            <a:ext cx="6264696" cy="45811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РАЗВЕДЕНИЯ КОСТРА: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Костер лучше разводить на старом кострище. Если его нет, то лопатой надо снять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дерн (верхний слой почвы),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разводить костер в образовавшейся яме;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Расчистить место, убрать всю сухую траву;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Нельзя разводить костер под раскидистым деревом, на торфянике;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растопки собирать сухие веточки, бересту, использовать для костра поваленные деревья;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Покидая привал, не забудьте о правилах безопасности в лесу: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затушите костер (залейте водой или засыпьте землей), удостоверьтесь, что он действительно потух!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208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2.</a:t>
            </a:r>
            <a:r>
              <a:rPr lang="ru-RU" dirty="0" smtClean="0"/>
              <a:t> </a:t>
            </a:r>
            <a:r>
              <a:rPr lang="ru-RU" b="1" dirty="0" smtClean="0"/>
              <a:t>Находясь в лесу, вы почувствовали запах дыма. Вы поняли, что оказались в зоне лесного пожара. Каковы ваши дальнейшие действия?</a:t>
            </a:r>
            <a:endParaRPr lang="ru-RU" dirty="0"/>
          </a:p>
        </p:txBody>
      </p:sp>
      <p:pic>
        <p:nvPicPr>
          <p:cNvPr id="5" name="Содержимое 4" descr="pozhar_3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9144000" cy="44371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6792"/>
            <a:ext cx="9144000" cy="5301208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5400" b="0" dirty="0" smtClean="0">
                <a:latin typeface="Times New Roman" pitchFamily="18" charset="0"/>
                <a:cs typeface="Times New Roman" pitchFamily="18" charset="0"/>
              </a:rPr>
              <a:t>неконтролируемое горение растительности, стихийно распространяющееся по лесной территории.</a:t>
            </a:r>
            <a:endParaRPr lang="ru-RU" sz="54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ЛЕСНОЙ ПОЖАР </a:t>
            </a: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208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пожар только начинает разгораться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попытайтесь сбить пламя веником из зеленых веток, залить водой, засыпать землей или песком.</a:t>
            </a:r>
            <a:endParaRPr lang="ru-RU" dirty="0"/>
          </a:p>
        </p:txBody>
      </p:sp>
      <p:pic>
        <p:nvPicPr>
          <p:cNvPr id="6" name="Содержимое 5" descr="pogarnaya_bezopasnost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36912"/>
            <a:ext cx="9144000" cy="4221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529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Если пожар сильный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ваша задача как можно быстрее покинуть это опасное место. Не пытайтесь сами бороться с огнём. Сильные пожары тушат с использованием специальной техники – машин и авиации.</a:t>
            </a:r>
            <a:endParaRPr lang="ru-RU" sz="3600" dirty="0"/>
          </a:p>
        </p:txBody>
      </p:sp>
      <p:pic>
        <p:nvPicPr>
          <p:cNvPr id="7" name="Содержимое 6" descr="459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852936"/>
            <a:ext cx="4572000" cy="4005064"/>
          </a:xfrm>
        </p:spPr>
      </p:pic>
      <p:pic>
        <p:nvPicPr>
          <p:cNvPr id="8" name="Содержимое 7" descr="ка3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852936"/>
            <a:ext cx="4572000" cy="40050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80928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Уходить от лесного пожара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необходимо против ветра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идти на ветер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обходя очаг пожара сбоку (параллельно ему).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0017-025-Pravila-spasenija-pri-lesnom-pozhare - копия (3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780928"/>
            <a:ext cx="9144000" cy="40770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0892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Чтобы укрыться от пожара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нужно выйти на дорогу, широкую просеку, опушку леса, к водоёму. Относительно безопасным местом является вспаханное поле, каменистая гряда, выгоревший участок (если это не торфяники).</a:t>
            </a:r>
            <a:endParaRPr lang="ru-RU" sz="3600" dirty="0"/>
          </a:p>
        </p:txBody>
      </p:sp>
      <p:pic>
        <p:nvPicPr>
          <p:cNvPr id="7" name="Содержимое 6" descr="0017-025-Pravila-spasenija-pri-lesnom-pozhare - копия (4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708920"/>
            <a:ext cx="3203848" cy="4149080"/>
          </a:xfrm>
        </p:spPr>
      </p:pic>
      <p:pic>
        <p:nvPicPr>
          <p:cNvPr id="8" name="Содержимое 7" descr="alg-wildfires2-jpg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203848" y="2708920"/>
            <a:ext cx="5940152" cy="41490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96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защиты от дыма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рот и нос надо прикрыть мокрой повязкой. Опасен не только огонь, но и дым: ты можешь получить ожог дыхательных путей или отравиться угарным газом.</a:t>
            </a:r>
            <a:endParaRPr lang="ru-RU" dirty="0"/>
          </a:p>
        </p:txBody>
      </p:sp>
      <p:pic>
        <p:nvPicPr>
          <p:cNvPr id="7" name="Содержимое 6" descr="0017-025-Pravila-spasenija-pri-lesnom-pozhare -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68960"/>
            <a:ext cx="9144000" cy="3789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возможности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вызови противопожарную службу по номеру 01.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7" name="Содержимое 6" descr="1338507153_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9144000" cy="46531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4680520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ТЕСТИРОВАНИЕ</a:t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Закрепление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темы занятия: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«ЛЕСНЫЕ ПОЖАРЫ»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Минус - Мы маленькие дети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rums-d2QVyTRm4U-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9600" b="1" dirty="0" smtClean="0">
                <a:latin typeface="TruthCYR Bold" pitchFamily="50" charset="-52"/>
              </a:rPr>
              <a:t>СПАСИБО </a:t>
            </a:r>
            <a:br>
              <a:rPr lang="ru-RU" sz="9600" b="1" dirty="0" smtClean="0">
                <a:latin typeface="TruthCYR Bold" pitchFamily="50" charset="-52"/>
              </a:rPr>
            </a:br>
            <a:r>
              <a:rPr lang="ru-RU" sz="9600" b="1" dirty="0" smtClean="0">
                <a:latin typeface="TruthCYR Bold" pitchFamily="50" charset="-52"/>
              </a:rPr>
              <a:t>ЗА ВНИМАНИЕ!</a:t>
            </a:r>
            <a:endParaRPr lang="ru-RU" sz="9600" b="1" dirty="0">
              <a:latin typeface="TruthCYR Bold" pitchFamily="50" charset="-5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03468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ПИРОЛО`ГИЯ</a:t>
            </a:r>
            <a:r>
              <a:rPr lang="ru-RU" sz="5400" dirty="0" smtClean="0"/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ЛЕСНАЯ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наука о лесных пожарах, их учете, причинах и  последствиях, а так же определяются меры борьбы с лесными пожарами.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405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19268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Доклад: 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«ДАННЫЕ ПО КОЛИЧЕСТВУ ЛЕСНЫХ ПОЖАРОВ В ЧЕЛЯБИНСКОЙ ОБЛАСТИ </a:t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ЗА 2012 и 2013 года»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372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29000"/>
            <a:ext cx="9144000" cy="1368152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А в 2012 в 4, 5 раза больше</a:t>
            </a:r>
            <a:br>
              <a:rPr lang="ru-RU" sz="4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8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3429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в Челябинской области было ликвидировано лесных пожаров в 2013 году?</a:t>
            </a:r>
          </a:p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417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4797152"/>
            <a:ext cx="9144000" cy="20608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endParaRPr lang="ru-RU" sz="49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(417*4,5=1877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лесных пожаров) </a:t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 </a:t>
            </a: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Причины возникновения лесных пожаров</a:t>
            </a:r>
            <a:endParaRPr lang="ru-RU" sz="6000" dirty="0"/>
          </a:p>
        </p:txBody>
      </p:sp>
      <p:pic>
        <p:nvPicPr>
          <p:cNvPr id="8" name="Содержимое 7" descr="401937_3852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9144000" cy="4509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ЧЕЛОВЕЧЕСКИЙ ФАКТОР: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352928" cy="4896544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брошенная горящая спичка, непотушенный окурок;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непогашенный костер;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разбрасывание и сжигание мусора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(осколок стекла может сфокусировать солнечные лучи как зажигательная линза;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выжигание сухой прошлогодней травы;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разведенный костер в местах с подсохшей травой, под деревьями.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59023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40159"/>
          </a:xfrm>
        </p:spPr>
        <p:txBody>
          <a:bodyPr/>
          <a:lstStyle/>
          <a:p>
            <a:r>
              <a:rPr lang="ru-RU" b="1" dirty="0" smtClean="0"/>
              <a:t>2.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ПРИРОДНЫЙ ФАКТОР: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496944" cy="4824536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chemeClr val="tx1"/>
                </a:solidFill>
                <a:latin typeface="Times New Roman"/>
                <a:ea typeface="Times New Roman"/>
              </a:rPr>
              <a:t>молния, сухие грозы, ветер, </a:t>
            </a:r>
            <a:r>
              <a:rPr lang="ru-RU" sz="6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высокая </a:t>
            </a:r>
            <a:r>
              <a:rPr lang="ru-RU" sz="6000" dirty="0">
                <a:solidFill>
                  <a:schemeClr val="tx1"/>
                </a:solidFill>
                <a:latin typeface="Times New Roman"/>
                <a:ea typeface="Times New Roman"/>
              </a:rPr>
              <a:t>температура воздуха</a:t>
            </a:r>
            <a:r>
              <a:rPr lang="ru-RU" sz="6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, засуха, самовозгорание торфяника.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087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618</Words>
  <Application>Microsoft Office PowerPoint</Application>
  <PresentationFormat>Экран (4:3)</PresentationFormat>
  <Paragraphs>67</Paragraphs>
  <Slides>39</Slides>
  <Notes>0</Notes>
  <HiddenSlides>0</HiddenSlides>
  <MMClips>5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Тема Office</vt:lpstr>
      <vt:lpstr>Слайд</vt:lpstr>
      <vt:lpstr>Слайд 1</vt:lpstr>
      <vt:lpstr>«ЛЕСНЫЕ ПОЖАРЫ»</vt:lpstr>
      <vt:lpstr>неконтролируемое горение растительности, стихийно распространяющееся по лесной территории.</vt:lpstr>
      <vt:lpstr>ПИРОЛО`ГИЯ ЛЕСНАЯ - наука о лесных пожарах, их учете, причинах и  последствиях, а так же определяются меры борьбы с лесными пожарами. </vt:lpstr>
      <vt:lpstr>Доклад:  «ДАННЫЕ ПО КОЛИЧЕСТВУ ЛЕСНЫХ ПОЖАРОВ В ЧЕЛЯБИНСКОЙ ОБЛАСТИ  ЗА 2012 и 2013 года»</vt:lpstr>
      <vt:lpstr> А в 2012 в 4, 5 раза больше   </vt:lpstr>
      <vt:lpstr>Причины возникновения лесных пожаров</vt:lpstr>
      <vt:lpstr>1. ЧЕЛОВЕЧЕСКИЙ ФАКТОР:</vt:lpstr>
      <vt:lpstr>2. ПРИРОДНЫЙ ФАКТОР:</vt:lpstr>
      <vt:lpstr>Основная причина лесных пожаров  – безответственное поведение людей, которые не проявляют в лесу должной осторожности при пользовании огнём и нарушают правила пожарной безопасности. </vt:lpstr>
      <vt:lpstr>Доклад:  «ПРИЧИНЫ ВОЗНИКНОВЕНИЯ ЛЕСНЫХ ПОЖАРОВ»</vt:lpstr>
      <vt:lpstr>Слайд 12</vt:lpstr>
      <vt:lpstr>Слайд 13</vt:lpstr>
      <vt:lpstr>Слайд 14</vt:lpstr>
      <vt:lpstr>Слайд 15</vt:lpstr>
      <vt:lpstr> Сезон лесных пожаров стартовал в Челябинской области с середины апреля. Уже  ликвидировано 68 лесных пожаров, которые охватили 163 гектара.  </vt:lpstr>
      <vt:lpstr>Слайд 17</vt:lpstr>
      <vt:lpstr>В пожароопасный сезон в лесу категорически запрещается:</vt:lpstr>
      <vt:lpstr>Слайд 19</vt:lpstr>
      <vt:lpstr>                 НИЗОВЫЕ ПОЖАРЫ</vt:lpstr>
      <vt:lpstr>ВЕРХОВЫЕ ПОЖАРЫ</vt:lpstr>
      <vt:lpstr>Подземные (торфяные) пожары</vt:lpstr>
      <vt:lpstr>Торф  – горючее полезное ископаемое, продукт неполного разложения растительной массы.  Состоит (60% из углевода, 40 % из кислорода).  Кислород в составе торфа позволяет ему гореть (тлеть) без доступа воздуха. </vt:lpstr>
      <vt:lpstr>ОПАСНОСТИ ПОДЗЕМНОГО (ТОРФЯНОГО) ПОЖАРА:</vt:lpstr>
      <vt:lpstr>Слайд 25</vt:lpstr>
      <vt:lpstr>Слайд 26</vt:lpstr>
      <vt:lpstr>1. Вы с друзьями выехали в лес на отдых. Вам нужно развести костёр. Как вы это будете делать? </vt:lpstr>
      <vt:lpstr>ПРАВИЛА РАЗВЕДЕНИЯ КОСТРА:  Костер лучше разводить на старом кострище. Если его нет, то лопатой надо снять дерн (верхний слой почвы), и разводить костер в образовавшейся яме; Расчистить место, убрать всю сухую траву; Нельзя разводить костер под раскидистым деревом, на торфянике; Для растопки собирать сухие веточки, бересту, использовать для костра поваленные деревья;  Покидая привал, не забудьте о правилах безопасности в лесу: затушите костер (залейте водой или засыпьте землей), удостоверьтесь, что он действительно потух! </vt:lpstr>
      <vt:lpstr>2. Находясь в лесу, вы почувствовали запах дыма. Вы поняли, что оказались в зоне лесного пожара. Каковы ваши дальнейшие действия?</vt:lpstr>
      <vt:lpstr>Если пожар только начинает разгораться, попытайтесь сбить пламя веником из зеленых веток, залить водой, засыпать землей или песком.</vt:lpstr>
      <vt:lpstr>Если пожар сильный, ваша задача как можно быстрее покинуть это опасное место. Не пытайтесь сами бороться с огнём. Сильные пожары тушат с использованием специальной техники – машин и авиации.</vt:lpstr>
      <vt:lpstr> Уходить от лесного пожара необходимо против ветра (идти на ветер), обходя очаг пожара сбоку (параллельно ему). </vt:lpstr>
      <vt:lpstr>Чтобы укрыться от пожара нужно выйти на дорогу, широкую просеку, опушку леса, к водоёму. Относительно безопасным местом является вспаханное поле, каменистая гряда, выгоревший участок (если это не торфяники).</vt:lpstr>
      <vt:lpstr>Для защиты от дыма рот и нос надо прикрыть мокрой повязкой. Опасен не только огонь, но и дым: ты можешь получить ожог дыхательных путей или отравиться угарным газом.</vt:lpstr>
      <vt:lpstr>По возможности вызови противопожарную службу по номеру 01. </vt:lpstr>
      <vt:lpstr>ТЕСТИРОВАНИЕ Закрепление  темы занятия:  «ЛЕСНЫЕ ПОЖАРЫ»</vt:lpstr>
      <vt:lpstr>Слайд 37</vt:lpstr>
      <vt:lpstr>Слайд 38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User</cp:lastModifiedBy>
  <cp:revision>107</cp:revision>
  <dcterms:created xsi:type="dcterms:W3CDTF">2014-04-22T17:35:37Z</dcterms:created>
  <dcterms:modified xsi:type="dcterms:W3CDTF">2014-04-27T15:11:25Z</dcterms:modified>
</cp:coreProperties>
</file>