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037E4-7AE8-4CC5-98D3-EBA98DF10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567D0-1D15-447E-A65E-7374C467D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E0973-5322-42C8-9F7B-896A841FF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DA719-3437-485B-9BF1-7C530F8ED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6EACC-D5D1-4254-AC16-659A7D18D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59FC-5763-4336-B87A-42437C4FB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A673E-7ED5-4AE7-A5C5-3E410B15C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C2F4-3DD1-41C1-8BEB-A85367C7D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E1FE2-10BE-4674-A8EC-39948D915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9C29D-1D2F-4A2D-95E0-B60EB28EC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2152-F89F-4C1D-883C-50285D3DB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E80EF5E-F163-4EE9-B7EC-B6D81A8CE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2" r:id="rId2"/>
    <p:sldLayoutId id="2147483709" r:id="rId3"/>
    <p:sldLayoutId id="2147483703" r:id="rId4"/>
    <p:sldLayoutId id="2147483710" r:id="rId5"/>
    <p:sldLayoutId id="2147483704" r:id="rId6"/>
    <p:sldLayoutId id="2147483705" r:id="rId7"/>
    <p:sldLayoutId id="2147483711" r:id="rId8"/>
    <p:sldLayoutId id="2147483712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696200" cy="2362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Военная форма и ордена 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ri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5" name="Picture 15" descr="в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в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2200" i="1" smtClean="0"/>
              <a:t>«В рамках перевода ВС РФ на новую униформу, разработка которой началась в мае 2007 года, у военных появятся в обмундировании новые предметы - например, кожаные куртки и плащи, свитера, офисные полуботинки, каракулевые береты. Также военных обуют в ботинки, сапоги и портянки останутся только как специальная форма одежды (например, солдатам Комендантского полка в них легче и красивее маршировать). Различия старой и новой формы также будут в деталях - в частности, на новых рубашках и кителях исчезнут накладные карманы, тульи фуражек станут ниже и на них не будет двуглавых орлов.</a:t>
            </a:r>
          </a:p>
          <a:p>
            <a:pPr>
              <a:lnSpc>
                <a:spcPct val="80000"/>
              </a:lnSpc>
            </a:pPr>
            <a:r>
              <a:rPr lang="ru-RU" sz="2200" i="1" smtClean="0"/>
              <a:t>"В декабре каждый офицер опишет свое видение формы - ее функциональности, как (она) носится, как стирается", - сказал Борзунов на встрече с журналистами.</a:t>
            </a:r>
          </a:p>
          <a:p>
            <a:pPr>
              <a:lnSpc>
                <a:spcPct val="80000"/>
              </a:lnSpc>
            </a:pPr>
            <a:r>
              <a:rPr lang="ru-RU" sz="2200" i="1" smtClean="0"/>
              <a:t>По его словам, сейчас новая форма проходит "экспериментальную носку" в войсках, а после окончания эксперимента она может быть доработана.</a:t>
            </a:r>
          </a:p>
          <a:p>
            <a:pPr>
              <a:lnSpc>
                <a:spcPct val="80000"/>
              </a:lnSpc>
            </a:pPr>
            <a:r>
              <a:rPr lang="ru-RU" sz="2200" i="1" smtClean="0"/>
              <a:t>Представитель Центра сообщил, что военные в новой форме пройдут по брусчатке Красной площади в День Победы.»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458200" cy="5334000"/>
          </a:xfrm>
        </p:spPr>
        <p:txBody>
          <a:bodyPr/>
          <a:lstStyle/>
          <a:p>
            <a:r>
              <a:rPr lang="ru-RU" sz="2200" smtClean="0"/>
              <a:t>Ещё в древние времена люди, выражая признательность отдельным членам своего общества за отличия и смелость, разрешали самым достойным носить символы охотничьего мастерства – Звериные клыки, шкуры.</a:t>
            </a:r>
          </a:p>
          <a:p>
            <a:r>
              <a:rPr lang="ru-RU" sz="2200" smtClean="0"/>
              <a:t>В средние века в Европе появился новый вид знаков отличия, получивший со временем название орден. Образовалось понятие знаки ордена, которые включали в себя крест  и звезду.</a:t>
            </a:r>
          </a:p>
          <a:p>
            <a:r>
              <a:rPr lang="ru-RU" sz="2200" smtClean="0"/>
              <a:t>В эпоху крестовых походов на Восток возникли полувоенные, полумонашеские организации – ордена(Ливонский, Тевтонский и др.) Члены ордена считали военное дело своей профессией. Лица, вступавшие в орден, получали право носить знаки этого ордена (крест и звезду).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458200" cy="6019800"/>
          </a:xfrm>
        </p:spPr>
        <p:txBody>
          <a:bodyPr/>
          <a:lstStyle/>
          <a:p>
            <a:pPr algn="ctr"/>
            <a:r>
              <a:rPr lang="ru-RU" sz="2800" smtClean="0"/>
              <a:t>В России первый орден появился в самом конце 17века. В 1699г Петром Первым был учрежден орден </a:t>
            </a:r>
            <a:r>
              <a:rPr lang="ru-RU" sz="2800" b="1" smtClean="0"/>
              <a:t>Святого Андрея Первозванного</a:t>
            </a:r>
            <a:r>
              <a:rPr lang="ru-RU" sz="2800" smtClean="0"/>
              <a:t> с девизом «За веру и верность»</a:t>
            </a:r>
          </a:p>
        </p:txBody>
      </p:sp>
      <p:pic>
        <p:nvPicPr>
          <p:cNvPr id="9219" name="Picture 4" descr="звезда ордена святого аостола андрея первозванног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00400"/>
            <a:ext cx="340042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Знак ордена ордена святого апостола андрея первозванног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124200"/>
            <a:ext cx="2795588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smtClean="0"/>
              <a:t>В дальнейшем было учреждено ещё много различных орденов за достижения в разных областях</a:t>
            </a:r>
          </a:p>
        </p:txBody>
      </p:sp>
      <p:pic>
        <p:nvPicPr>
          <p:cNvPr id="10243" name="Picture 11" descr="знак ордена мужеств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3048000"/>
            <a:ext cx="2120900" cy="3463925"/>
          </a:xfrm>
          <a:noFill/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533400" y="2438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Орден мужества</a:t>
            </a:r>
          </a:p>
        </p:txBody>
      </p:sp>
      <p:pic>
        <p:nvPicPr>
          <p:cNvPr id="10245" name="Picture 18" descr="медаль за спасение погибавши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048000"/>
            <a:ext cx="2305050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505200" y="23622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Медаль за спасение погибавших	</a:t>
            </a:r>
          </a:p>
        </p:txBody>
      </p:sp>
      <p:pic>
        <p:nvPicPr>
          <p:cNvPr id="10247" name="Picture 8" descr="знак ордена почет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895600"/>
            <a:ext cx="2582863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6553200" y="2438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Орден почета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4" descr="знак ордена дружбы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52400"/>
            <a:ext cx="2057400" cy="3048000"/>
          </a:xfrm>
          <a:noFill/>
        </p:spPr>
      </p:pic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85800" y="32004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Орден дружбы</a:t>
            </a:r>
          </a:p>
        </p:txBody>
      </p:sp>
      <p:pic>
        <p:nvPicPr>
          <p:cNvPr id="11268" name="Picture 13" descr="знак ордена за морские заслуг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52400"/>
            <a:ext cx="1828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6477000" y="32004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Орден за морские заслуги</a:t>
            </a:r>
          </a:p>
        </p:txBody>
      </p:sp>
      <p:pic>
        <p:nvPicPr>
          <p:cNvPr id="11270" name="Picture 11" descr="медаль за труды по сельскому хозяйств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52400"/>
            <a:ext cx="1981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3886200" y="3200400"/>
            <a:ext cx="1828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Орден за труды по сельскому хозяйству</a:t>
            </a:r>
          </a:p>
        </p:txBody>
      </p:sp>
      <p:pic>
        <p:nvPicPr>
          <p:cNvPr id="11272" name="Picture 4" descr="медаль нестеров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038600"/>
            <a:ext cx="1981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5" descr="медаль пушкин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4114800"/>
            <a:ext cx="1828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1524000" y="36576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Медаль Нестерова</a:t>
            </a:r>
          </a:p>
        </p:txBody>
      </p:sp>
      <p:sp>
        <p:nvSpPr>
          <p:cNvPr id="11275" name="Text Box 13"/>
          <p:cNvSpPr txBox="1">
            <a:spLocks noChangeArrowheads="1"/>
          </p:cNvSpPr>
          <p:nvPr/>
        </p:nvSpPr>
        <p:spPr bwMode="auto">
          <a:xfrm>
            <a:off x="5562600" y="3810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Медаль Пушкина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Военная форма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763000" cy="487680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smtClean="0"/>
              <a:t>В средние века формы как таковой не было. Униформа появилась с образованием постоянных армий после Тридцатилетней войны (1618—1648). Идея создания униформы не принадлежит какой-нибудь одной стране или одному человеку, так как она была введена одновременно в нескольких странах. Это происходило по очевидным причинам: необходимо было с первого взгляда отличать своего товарища от врага в ходе сражения, а также обозначить принадлежность войска к определённому государству.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6553200" cy="6019800"/>
          </a:xfrm>
        </p:spPr>
        <p:txBody>
          <a:bodyPr/>
          <a:lstStyle/>
          <a:p>
            <a:r>
              <a:rPr lang="ru-RU" sz="2800" smtClean="0"/>
              <a:t>Традиции всегда играли важную роль в развитии униформы, что характерно для всех эпох. Даже современный вид униформ несёт отпечаток древних традиций. Со временем детали костюма, указывавшие на ту или иную эпоху, хоть и теряли своё изначальное предназначение, но часто сохранялись в виде символического орнамента.</a:t>
            </a:r>
          </a:p>
        </p:txBody>
      </p:sp>
      <p:pic>
        <p:nvPicPr>
          <p:cNvPr id="13315" name="Picture 11" descr="un-hus17cher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09600"/>
            <a:ext cx="211296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180px-Kramskoy_Alexander_II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429000"/>
            <a:ext cx="22860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0" y="381000"/>
            <a:ext cx="5638800" cy="6477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800" smtClean="0"/>
          </a:p>
          <a:p>
            <a:r>
              <a:rPr lang="ru-RU" sz="2800" smtClean="0"/>
              <a:t>Штатская мода также оказывала влияние на развитие униформы, и поэтому её следует учитывать при изучении военного обмундирования определённого периода. Стоит отметить, что первоначально различие между штатской и военной одеждой было мене значительным, чем можно предположить</a:t>
            </a:r>
          </a:p>
        </p:txBody>
      </p:sp>
      <p:pic>
        <p:nvPicPr>
          <p:cNvPr id="14339" name="Picture 6" descr="un-alexv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685800"/>
            <a:ext cx="3429000" cy="590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0" name="Picture 52" descr="военная форм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</TotalTime>
  <Words>514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Times New Roman</vt:lpstr>
      <vt:lpstr>Arial</vt:lpstr>
      <vt:lpstr>Franklin Gothic Book</vt:lpstr>
      <vt:lpstr>Wingdings 2</vt:lpstr>
      <vt:lpstr>Calibri</vt:lpstr>
      <vt:lpstr>Wingdings</vt:lpstr>
      <vt:lpstr>Техническая</vt:lpstr>
      <vt:lpstr>Военная форма и ордена Российской Федерации</vt:lpstr>
      <vt:lpstr>Слайд 2</vt:lpstr>
      <vt:lpstr>Слайд 3</vt:lpstr>
      <vt:lpstr>В дальнейшем было учреждено ещё много различных орденов за достижения в разных областях</vt:lpstr>
      <vt:lpstr>Слайд 5</vt:lpstr>
      <vt:lpstr>Военная форма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MacBook</cp:lastModifiedBy>
  <cp:revision>5</cp:revision>
  <cp:lastPrinted>1601-01-01T00:00:00Z</cp:lastPrinted>
  <dcterms:created xsi:type="dcterms:W3CDTF">1601-01-01T00:00:00Z</dcterms:created>
  <dcterms:modified xsi:type="dcterms:W3CDTF">2011-11-02T07:24:03Z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