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4" r:id="rId3"/>
    <p:sldId id="265" r:id="rId4"/>
    <p:sldId id="266" r:id="rId5"/>
    <p:sldId id="267" r:id="rId6"/>
    <p:sldId id="273" r:id="rId7"/>
    <p:sldId id="272" r:id="rId8"/>
    <p:sldId id="271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90" r:id="rId20"/>
    <p:sldId id="285" r:id="rId21"/>
    <p:sldId id="287" r:id="rId22"/>
    <p:sldId id="288" r:id="rId23"/>
    <p:sldId id="289" r:id="rId24"/>
    <p:sldId id="291" r:id="rId25"/>
    <p:sldId id="297" r:id="rId26"/>
    <p:sldId id="298" r:id="rId27"/>
    <p:sldId id="299" r:id="rId28"/>
    <p:sldId id="300" r:id="rId29"/>
    <p:sldId id="292" r:id="rId30"/>
    <p:sldId id="294" r:id="rId31"/>
    <p:sldId id="295" r:id="rId32"/>
    <p:sldId id="29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584C51-B6D8-4A49-B0E9-6FBAC6B1BE63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C888D5-76AB-4FE5-8D85-36E2577D0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%D0%9C%D0%B8-28%D0%9D%D0%AD_%D0%BD%D0%B0_%D0%9C%D0%90%D0%9A%D0%A1-2007_(02)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lol54.ru/uploads/posts/2009-04/thumbs/1238931585_arma2_vehicles_wheeled_mtvr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pictures/enc_tech/t55_23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ru.wikipedia.org/wiki/%D0%A4%D0%B0%D0%B9%D0%BB:SANOK_MAIN_MARKET_HEPPENING_2008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43502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Военная техника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5000636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914400" algn="l"/>
              </a:tabLst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914400" algn="l"/>
              </a:tabLst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Составители: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914400" algn="l"/>
              </a:tabLst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учащиеся 2 класса,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914400" algn="l"/>
              </a:tabLst>
            </a:pPr>
            <a:r>
              <a:rPr lang="ru-RU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 рук. </a:t>
            </a:r>
            <a:r>
              <a:rPr lang="ru-RU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Исупова</a:t>
            </a: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А.В.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Бомбардировщик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upload.wikimedia.org/wikipedia/commons/thumb/6/69/14082007-Illya-Muromec-1.jpg/300px-14082007-Illya-Muromec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42862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commons/thumb/3/35/B-58_Hustler.jpg/250px-B-58_Hustle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4"/>
            <a:ext cx="416656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dirty="0" smtClean="0">
                <a:solidFill>
                  <a:schemeClr val="accent5"/>
                </a:solidFill>
                <a:latin typeface="Arial" pitchFamily="34" charset="0"/>
              </a:rPr>
              <a:t>Штурмовик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upload.wikimedia.org/wikipedia/commons/thumb/2/23/Il2_sturmovik.jpg/300px-Il2_sturmovi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71438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6925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Вертолёт</a:t>
            </a: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винтокрылый летательный аппарат.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Виды военных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вертолетов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Ударный вертолет Ми-28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Ми-28НЭ на МАКС-2007 (02)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85860"/>
            <a:ext cx="678661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Транспортно-боевой вертолет Ми-24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айл:Mi-24 flown by ATEC at Roving Sands 20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704217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Многоцелево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й транспортный вертолет Ми-26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айл:Mil Mi-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70009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baseline="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Вертолет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радиолокационного дозора Ка-31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amov Ka-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357430"/>
            <a:ext cx="69294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Артиллерия</a:t>
            </a: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один из трёх старейших родов войск, основная ударная сила сухопутных войск современных Вооружённых Сил.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Виды артиллерии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5507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Военная техника</a:t>
            </a:r>
            <a:r>
              <a:rPr lang="ru-RU" sz="4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 —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техника, предназначенная для ведения и обеспечения боевых действий.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Зенитное оружие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c/cf/52k_nn.jpg/220px-52k_n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657229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Миномет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upload.wikimedia.org/wikipedia/commons/thumb/5/5c/PortugueseLoadingStokesMortarWesternFront.jpg/250px-PortugueseLoadingStokesMortarWesternFron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142984"/>
            <a:ext cx="700092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Пушка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upload.wikimedia.org/wikipedia/commons/thumb/c/c9/Wartburg-17th.century.gun.jpg/250px-Wartburg-17th.century.gu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692948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Зенитный ракетный комплек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f/f8/Patriot_missile_launch_b.jpg/250px-Patriot_missile_launch_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71612"/>
            <a:ext cx="442915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285852" y="857232"/>
            <a:ext cx="7407275" cy="4786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	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Автомобильная техника военного назначения (самоходная техника)</a:t>
            </a: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колесные  машины автомобильных парков вооруженных сил.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Виды самоходной техники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baseline="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Колесные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машины боевого назначения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Luchtmobiel Speciaal Voertu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400052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commons/thumb/a/a6/Hibneryt_453_5180.jpg/220px-Hibneryt_453_518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876"/>
            <a:ext cx="402496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baseline="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Колесные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машины тылового, транспортного и специально-технического обеспечения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-main-pic" descr="Картинка 3 из 349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714752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upload.wikimedia.org/wikipedia/commons/thumb/d/d6/BTR-152-ARV-latrun-3.jpg/220px-BTR-152-ARV-latrun-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857496"/>
            <a:ext cx="371477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baseline="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Колесные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машины многоцелевого назначения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upload.wikimedia.org/wikipedia/commons/thumb/8/8a/Img_m915a3.jpg/220px-Img_m915a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692948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1214414" y="1071546"/>
            <a:ext cx="7407275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Бронетанковое вооружение и техника - </a:t>
            </a: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боевые и военные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броневые машины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колёсном и гусеничном шасси, а также военные машины и мотоциклы.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Самолёт</a:t>
            </a: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 (он же </a:t>
            </a: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аэроплан</a:t>
            </a: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—летательный аппарат  тяжелее воздуха для полётов в атмосфере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Виды бронетехники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Бронетанковое вооружение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Многоцелевой бронированный тягач МТ-ЛБ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071942"/>
            <a:ext cx="4064572" cy="2357454"/>
          </a:xfrm>
          <a:prstGeom prst="rect">
            <a:avLst/>
          </a:prstGeom>
          <a:noFill/>
        </p:spPr>
      </p:pic>
      <p:pic>
        <p:nvPicPr>
          <p:cNvPr id="6" name="Picture 6" descr="Картинка 47 из 8554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571612"/>
            <a:ext cx="4214842" cy="2846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Бронетанковая техника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SANOK MAIN MARKET HEPPENING 2008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071546"/>
            <a:ext cx="400052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commons/thumb/d/d1/P-3_na_ZiS_151_RB.jpg/220px-P-3_na_ZiS_151_R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643182"/>
            <a:ext cx="316770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Виды военных самолетов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айл:Zveno-SP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66437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Воздушный авианосец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Истребитель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5/55/MAKS-2007-Su-27.jpg/300px-MAKS-2007-Su-2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0"/>
            <a:ext cx="685804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Истребитель-бомбардировщик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7/7e/Mikoyan-Gurevich_MiG-23MLD_Flogger_K_USAF.jpg/250px-Mikoyan-Gurevich_MiG-23MLD_Flogger_K_USA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671517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Ракетоносец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e/e4/Tu-22m3-34.jpg/300px-Tu-22m3-3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635798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858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144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Разведчик</a:t>
            </a:r>
          </a:p>
        </p:txBody>
      </p:sp>
      <p:pic>
        <p:nvPicPr>
          <p:cNvPr id="5" name="Рисунок 4" descr="http://upload.wikimedia.org/wikipedia/commons/thumb/9/97/Lockheed_SR-71_Blackbird.jpg/300px-Lockheed_SR-71_Blackbir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692948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101</Words>
  <Application>Microsoft Office PowerPoint</Application>
  <PresentationFormat>Экран (4:3)</PresentationFormat>
  <Paragraphs>40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Военная техника</vt:lpstr>
      <vt:lpstr>Военная техника —техника, предназначенная для ведения и обеспечения боевых действий.  </vt:lpstr>
      <vt:lpstr>Самолёт (он же аэроплан) —летательный аппарат  тяжелее воздуха для полётов в атмосфере</vt:lpstr>
      <vt:lpstr>Виды военных самолетов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Вертолёт —винтокрылый летательный аппарат. </vt:lpstr>
      <vt:lpstr>Виды военных вертолетов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Артиллерия — один из трёх старейших родов войск, основная ударная сила сухопутных войск современных Вооружённых Сил.  </vt:lpstr>
      <vt:lpstr>Виды артиллерии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самоходной техники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бронетехники 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Военная техника</dc:title>
  <dc:creator>ученик</dc:creator>
  <cp:lastModifiedBy>Алексей</cp:lastModifiedBy>
  <cp:revision>22</cp:revision>
  <dcterms:created xsi:type="dcterms:W3CDTF">2012-01-24T07:26:45Z</dcterms:created>
  <dcterms:modified xsi:type="dcterms:W3CDTF">2012-03-21T14:23:47Z</dcterms:modified>
</cp:coreProperties>
</file>