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0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66FF33"/>
    <a:srgbClr val="00CC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72" d="100"/>
          <a:sy n="72" d="100"/>
        </p:scale>
        <p:origin x="-30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27A467-A3D0-4F62-905A-C6CB7ECDA3B8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343FE5-5C60-46A2-9CE3-39A3784A7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F96CE-48A2-43BB-A51A-1F8DDF9D6E92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28197-0054-4DFA-8924-15920E028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B2089-45A1-49C7-B4FC-5A91511C4F4B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35847-CDA2-449C-BDFA-50F767F32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28A24-E044-401D-BCE3-9001D75E8D19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9E599-7D9E-4D9C-9619-3C5B5FD96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D2B0F-8CB9-4420-A077-CA3F3F7BE3D1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FB673-BD7B-45A4-ABF9-51DD2CFD0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4ADDF-87D5-42DE-BBE3-D9739E419670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D13D0-DEFB-457B-88F5-E623E6521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4F570-7936-4352-BF4B-A45F88FE64B6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00BFC-FDA0-40D6-9E64-B72A6324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4DB48-7E8A-42E8-A925-9A2F0705AB2F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D30B-DF5A-47B3-8B64-4CABCD897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6DC2A-C50F-47EB-807A-02C8E0CC3BC5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9981C-C5EC-4D09-B5E6-87F59234E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05BE-EAE2-4AD8-88A2-9C17E374E9E6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C7153-D740-4ED1-AD25-768B6E8F4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FA47-2DA1-4240-88E5-F40CA432B63E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13622-BBC7-48A6-99D8-77B62C8FB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C699-E82E-4563-AFDF-FF7617358EE2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6318F-EE78-4C53-A9C8-C70DA3DFB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3A1DBB-C54F-4AC9-84C5-C143C7C1395A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3DD52A-DD23-4079-B374-EBC2C87D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pyongyang-metro.com/metro06.jpe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50" y="142875"/>
            <a:ext cx="8572500" cy="6429375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8" name="WordArt 6"/>
          <p:cNvSpPr>
            <a:spLocks noChangeArrowheads="1" noChangeShapeType="1" noTextEdit="1"/>
          </p:cNvSpPr>
          <p:nvPr/>
        </p:nvSpPr>
        <p:spPr bwMode="auto">
          <a:xfrm>
            <a:off x="2916238" y="620713"/>
            <a:ext cx="5903912" cy="2373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Правила дорожного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движения - закон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жизни !</a:t>
            </a:r>
          </a:p>
        </p:txBody>
      </p:sp>
      <p:sp>
        <p:nvSpPr>
          <p:cNvPr id="14339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40" name="Rectangle 9"/>
          <p:cNvSpPr>
            <a:spLocks noGrp="1"/>
          </p:cNvSpPr>
          <p:nvPr>
            <p:ph type="body" idx="4294967295"/>
          </p:nvPr>
        </p:nvSpPr>
        <p:spPr>
          <a:xfrm>
            <a:off x="5940425" y="5084763"/>
            <a:ext cx="2746375" cy="1041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Учитель ОБЖ ГБОУ школы № 181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Боровикова О.С.</a:t>
            </a:r>
          </a:p>
        </p:txBody>
      </p:sp>
      <p:pic>
        <p:nvPicPr>
          <p:cNvPr id="14341" name="Picture 10" descr="1419184_html_31c71bc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29527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970717_f6b933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141663"/>
            <a:ext cx="5184775" cy="344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50" y="142875"/>
            <a:ext cx="8572500" cy="6429375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3" name="WordArt 6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10080625" cy="36337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0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Конкурс "Вопрос - ответ"</a:t>
            </a:r>
          </a:p>
        </p:txBody>
      </p:sp>
      <p:pic>
        <p:nvPicPr>
          <p:cNvPr id="15364" name="Picture 7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229100"/>
            <a:ext cx="3116263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50" y="142875"/>
            <a:ext cx="8572500" cy="6429375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WordArt 13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80645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конкурс "Узнай знак"</a:t>
            </a:r>
          </a:p>
        </p:txBody>
      </p:sp>
      <p:pic>
        <p:nvPicPr>
          <p:cNvPr id="16387" name="Picture 1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2513"/>
            <a:ext cx="1778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5" descr="portre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4581525"/>
            <a:ext cx="1816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7" descr="151982_w640_h640_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1255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6" descr="Road_Sig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2492375"/>
            <a:ext cx="2076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8" descr="134403783778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4941888"/>
            <a:ext cx="1868488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9" descr="46_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4941888"/>
            <a:ext cx="1849437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0" descr="flach-verkehrszeichen-beidseitig-verengte-fahrbah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2781300"/>
            <a:ext cx="1296987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1" descr="46_4 (1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68538" y="1268413"/>
            <a:ext cx="14398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2" descr="5_7_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5825" y="4365625"/>
            <a:ext cx="14890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23" descr="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5288" y="4005263"/>
            <a:ext cx="170497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4" descr="103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79838" y="1052513"/>
            <a:ext cx="1417637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25" descr="33_5_20_3_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95513" y="278130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26" descr="x_e1e13b5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92725" y="981075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27" descr="i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68538" y="4365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28" descr="4_1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80288" y="2924175"/>
            <a:ext cx="12731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29" descr="557259-705e73fa4f56c6f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508625" y="4292600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34" descr="1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940425" y="5661025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35" descr="1340973070_e6517f51789f0042d3141720c39d42dc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724525" y="2708275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50" y="142875"/>
            <a:ext cx="8572500" cy="6429375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Picture 15" descr="8692647_2gazf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4897437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022600"/>
            <a:ext cx="341312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50" y="142875"/>
            <a:ext cx="8572500" cy="6429375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5" name="Picture 13" descr="_MG_02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5915025" cy="394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7" name="Picture 15" descr="9fed4d1c07b5c6612134ff5ca42b0ab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3716338"/>
            <a:ext cx="2128837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7" name="Picture 6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221163"/>
            <a:ext cx="2484437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50" y="142875"/>
            <a:ext cx="8572500" cy="6429375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5" descr="Картинка 7 из 16742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5750" y="167639"/>
            <a:ext cx="5240326" cy="37357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pic>
        <p:nvPicPr>
          <p:cNvPr id="3" name="Picture 10" descr="C:\Users\Пользователь\Desktop\ДТП\esli-peshexod-vinovnik-dtp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154363"/>
            <a:ext cx="5129213" cy="3417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8" name="Picture 58" descr="2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4077072"/>
            <a:ext cx="2808287" cy="2138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50" y="142875"/>
            <a:ext cx="8572500" cy="6429375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5" name="Picture 3" descr="G:\Конкурс ОБЖ\письмо водителю\DSCN0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72074" y="142875"/>
            <a:ext cx="4662133" cy="3496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3074" name="Picture 2" descr="G:\Конкурс ОБЖ\письмо водителю\DSCN07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07786" y="2564904"/>
            <a:ext cx="5350464" cy="40128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50" y="142875"/>
            <a:ext cx="8572500" cy="6429375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7544" y="1000170"/>
            <a:ext cx="3024336" cy="4203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G:\Конкурс ОБЖ\пдд\DSCN06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26354" y="1633239"/>
            <a:ext cx="5474759" cy="4106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50" y="142875"/>
            <a:ext cx="8572500" cy="6429375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3860800"/>
            <a:ext cx="188436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ретро грузl385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88913"/>
            <a:ext cx="4421187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3460750"/>
            <a:ext cx="43561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327</TotalTime>
  <Words>7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school</dc:creator>
  <cp:lastModifiedBy>User</cp:lastModifiedBy>
  <cp:revision>46</cp:revision>
  <dcterms:created xsi:type="dcterms:W3CDTF">2011-12-23T05:14:08Z</dcterms:created>
  <dcterms:modified xsi:type="dcterms:W3CDTF">2014-03-28T09:21:17Z</dcterms:modified>
</cp:coreProperties>
</file>