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926C1-1C31-4BE0-A9E8-D4E3FD2DD36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05F2-901E-4D7F-B3DF-BCBA9BB30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362.DI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9827" cy="7000900"/>
          </a:xfrm>
          <a:prstGeom prst="rect">
            <a:avLst/>
          </a:prstGeom>
        </p:spPr>
      </p:pic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285992"/>
            <a:ext cx="2928958" cy="198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78414779_s_cr.jpg"/>
          <p:cNvPicPr>
            <a:picLocks noChangeAspect="1"/>
          </p:cNvPicPr>
          <p:nvPr/>
        </p:nvPicPr>
        <p:blipFill>
          <a:blip r:embed="rId4"/>
          <a:srcRect l="13855" t="28524" r="7078"/>
          <a:stretch>
            <a:fillRect/>
          </a:stretch>
        </p:blipFill>
        <p:spPr>
          <a:xfrm rot="21312844">
            <a:off x="215000" y="200144"/>
            <a:ext cx="1448168" cy="179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92828124_46967503_42483285_1239634619_strashno.jpg"/>
          <p:cNvPicPr>
            <a:picLocks noChangeAspect="1"/>
          </p:cNvPicPr>
          <p:nvPr/>
        </p:nvPicPr>
        <p:blipFill>
          <a:blip r:embed="rId5"/>
          <a:srcRect l="32833" r="8154" b="8517"/>
          <a:stretch>
            <a:fillRect/>
          </a:stretch>
        </p:blipFill>
        <p:spPr>
          <a:xfrm>
            <a:off x="928662" y="1714488"/>
            <a:ext cx="1569219" cy="157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e64e361f89017db84e9622e3574f937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429000"/>
            <a:ext cx="1950720" cy="14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ad9c183b712.jpg"/>
          <p:cNvPicPr>
            <a:picLocks noChangeAspect="1"/>
          </p:cNvPicPr>
          <p:nvPr/>
        </p:nvPicPr>
        <p:blipFill>
          <a:blip r:embed="rId7"/>
          <a:srcRect l="5288" t="3390" r="3846" b="5508"/>
          <a:stretch>
            <a:fillRect/>
          </a:stretch>
        </p:blipFill>
        <p:spPr>
          <a:xfrm>
            <a:off x="2928926" y="4357694"/>
            <a:ext cx="1643074" cy="112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odbor_ochko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7340">
            <a:off x="2897607" y="5699083"/>
            <a:ext cx="1643074" cy="10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311955633_7xqfskthvfkmedm.jpg"/>
          <p:cNvPicPr>
            <a:picLocks noChangeAspect="1"/>
          </p:cNvPicPr>
          <p:nvPr/>
        </p:nvPicPr>
        <p:blipFill>
          <a:blip r:embed="rId9"/>
          <a:srcRect l="12053" t="15500" r="7589" b="14000"/>
          <a:stretch>
            <a:fillRect/>
          </a:stretch>
        </p:blipFill>
        <p:spPr>
          <a:xfrm rot="445960">
            <a:off x="1811199" y="285641"/>
            <a:ext cx="1205326" cy="157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golovnaya-bol-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898A8E"/>
              </a:clrFrom>
              <a:clrTo>
                <a:srgbClr val="898A8E">
                  <a:alpha val="0"/>
                </a:srgbClr>
              </a:clrTo>
            </a:clrChange>
          </a:blip>
          <a:srcRect b="32051"/>
          <a:stretch>
            <a:fillRect/>
          </a:stretch>
        </p:blipFill>
        <p:spPr>
          <a:xfrm rot="21007977">
            <a:off x="1392110" y="4964018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294119985_image_0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48825">
            <a:off x="272903" y="5574096"/>
            <a:ext cx="1277702" cy="122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трелка влево 16"/>
          <p:cNvSpPr/>
          <p:nvPr/>
        </p:nvSpPr>
        <p:spPr>
          <a:xfrm>
            <a:off x="3214678" y="928670"/>
            <a:ext cx="642942" cy="42862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715008" y="928670"/>
            <a:ext cx="714380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79934312_Children_Day_vector_wallpaper_0168040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99374">
            <a:off x="6746415" y="357679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04053.JPG"/>
          <p:cNvPicPr>
            <a:picLocks noChangeAspect="1"/>
          </p:cNvPicPr>
          <p:nvPr/>
        </p:nvPicPr>
        <p:blipFill>
          <a:blip r:embed="rId13" cstate="print"/>
          <a:srcRect l="41406" t="27083" r="35937" b="20833"/>
          <a:stretch>
            <a:fillRect/>
          </a:stretch>
        </p:blipFill>
        <p:spPr>
          <a:xfrm>
            <a:off x="5000628" y="4517790"/>
            <a:ext cx="1357322" cy="234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трелка влево 22"/>
          <p:cNvSpPr/>
          <p:nvPr/>
        </p:nvSpPr>
        <p:spPr>
          <a:xfrm rot="16200000">
            <a:off x="107125" y="2607463"/>
            <a:ext cx="642942" cy="42862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215338" y="2285992"/>
            <a:ext cx="714380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97952.jpg"/>
          <p:cNvPicPr>
            <a:picLocks noChangeAspect="1"/>
          </p:cNvPicPr>
          <p:nvPr/>
        </p:nvPicPr>
        <p:blipFill>
          <a:blip r:embed="rId14"/>
          <a:srcRect l="10156" r="6640" b="9375"/>
          <a:stretch>
            <a:fillRect/>
          </a:stretch>
        </p:blipFill>
        <p:spPr>
          <a:xfrm>
            <a:off x="6429388" y="2500306"/>
            <a:ext cx="183645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ce43e0138300eb98aad587492745826b_S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400675"/>
            <a:ext cx="145732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000364" y="1714488"/>
            <a:ext cx="41685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Телевизор должен быть добрым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Рисунок 28" descr="4146e53ad3135f7b51a909904808e7b3_S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143380"/>
            <a:ext cx="1457325" cy="1457325"/>
          </a:xfrm>
          <a:prstGeom prst="rect">
            <a:avLst/>
          </a:prstGeom>
        </p:spPr>
      </p:pic>
      <p:pic>
        <p:nvPicPr>
          <p:cNvPr id="24" name="Рисунок 23" descr="sea70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14810" y="571480"/>
            <a:ext cx="9525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Березайка</dc:creator>
  <cp:lastModifiedBy>Березайка</cp:lastModifiedBy>
  <cp:revision>11</cp:revision>
  <dcterms:created xsi:type="dcterms:W3CDTF">2013-11-27T17:27:56Z</dcterms:created>
  <dcterms:modified xsi:type="dcterms:W3CDTF">2013-12-02T17:07:25Z</dcterms:modified>
</cp:coreProperties>
</file>