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94890-AC80-4CE4-A68F-637FFBAE34FE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18EAA-9F19-4D04-B836-AFFA4B02A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6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AA-9F19-4D04-B836-AFFA4B02A8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037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18EAA-9F19-4D04-B836-AFFA4B02A80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830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78FCA4-CAF0-4B65-9671-B40894AA815A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E8587AE-13D5-4D7B-8C79-1F784F2B8338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653136"/>
            <a:ext cx="6408712" cy="2016224"/>
          </a:xfrm>
        </p:spPr>
        <p:txBody>
          <a:bodyPr/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</a:t>
            </a:r>
            <a:r>
              <a:rPr lang="ru-RU" dirty="0" smtClean="0"/>
              <a:t>№5</a:t>
            </a:r>
            <a:endParaRPr lang="ru-RU" dirty="0" smtClean="0"/>
          </a:p>
          <a:p>
            <a:r>
              <a:rPr lang="ru-RU" dirty="0" err="1" smtClean="0"/>
              <a:t>Блинова</a:t>
            </a:r>
            <a:r>
              <a:rPr lang="ru-RU" dirty="0" smtClean="0"/>
              <a:t> Ю. 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957627" cy="340492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«Имена собственные» 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по русскому языку 1 класс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УМК «Перспективная начальная школа»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014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«Волшебный лес»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0768" y="-87610"/>
            <a:ext cx="9944768" cy="69456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83058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«Домик волшебницы»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8971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0635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0808"/>
            <a:ext cx="3250167" cy="28803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18521"/>
            <a:ext cx="3901440" cy="52019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947866"/>
            <a:ext cx="1656184" cy="186088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«Что</a:t>
            </a:r>
            <a:r>
              <a:rPr lang="ru-RU" baseline="0" dirty="0" smtClean="0"/>
              <a:t> это? Кто это?»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0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0204"/>
            <a:ext cx="4420962" cy="522919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628800"/>
            <a:ext cx="3829345" cy="28720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4532616"/>
            <a:ext cx="1991668" cy="223782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«Кто это? Что это?»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469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13" y="332656"/>
            <a:ext cx="6042248" cy="604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980728"/>
            <a:ext cx="126128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клички животных, названия</a:t>
            </a:r>
          </a:p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тран, городов, сел, деревень,</a:t>
            </a:r>
          </a:p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океанов, морей, озер, рек-</a:t>
            </a: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ишутся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большой</a:t>
            </a:r>
          </a:p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буквы.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980728"/>
            <a:ext cx="80858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Имена, отчества, фамилии,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«Правило»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66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split orient="vert"/>
      </p:transition>
    </mc:Choice>
    <mc:Fallback xmlns="">
      <p:transition spd="slow" advTm="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81211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Имена собственные </a:t>
            </a:r>
            <a:r>
              <a:rPr lang="ru-RU" sz="5400" b="1" dirty="0"/>
              <a:t>-</a:t>
            </a:r>
            <a:endParaRPr lang="ru-RU" sz="5400" b="1" dirty="0" smtClean="0"/>
          </a:p>
          <a:p>
            <a:r>
              <a:rPr lang="ru-RU" sz="5400" b="1" dirty="0" smtClean="0"/>
              <a:t>пишутся с большой</a:t>
            </a:r>
          </a:p>
          <a:p>
            <a:r>
              <a:rPr lang="ru-RU" sz="5400" b="1" dirty="0"/>
              <a:t>б</a:t>
            </a:r>
            <a:r>
              <a:rPr lang="ru-RU" sz="5400" b="1" dirty="0" smtClean="0"/>
              <a:t>уквы!</a:t>
            </a:r>
            <a:endParaRPr lang="ru-RU" sz="5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«Вывод»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36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676456" cy="6336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«Физкультминутка»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48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976</TotalTime>
  <Words>88</Words>
  <Application>Microsoft Office PowerPoint</Application>
  <PresentationFormat>Экран (4:3)</PresentationFormat>
  <Paragraphs>23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«Имена собственные»   Урок по русскому языку 1 класс  УМК «Перспективная начальная школа»</vt:lpstr>
      <vt:lpstr>«Волшебный лес»</vt:lpstr>
      <vt:lpstr>«Домик волшебницы»</vt:lpstr>
      <vt:lpstr>«Что это? Кто это?»</vt:lpstr>
      <vt:lpstr>                                                 «Кто это? Что это?»</vt:lpstr>
      <vt:lpstr>Презентация PowerPoint</vt:lpstr>
      <vt:lpstr>«Правило»</vt:lpstr>
      <vt:lpstr>«Вывод»</vt:lpstr>
      <vt:lpstr>«Физкультминутка»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русскому языку 1класс</dc:title>
  <dc:creator>Strelok</dc:creator>
  <cp:lastModifiedBy>Пользователь Windows</cp:lastModifiedBy>
  <cp:revision>21</cp:revision>
  <dcterms:created xsi:type="dcterms:W3CDTF">2013-04-01T06:34:59Z</dcterms:created>
  <dcterms:modified xsi:type="dcterms:W3CDTF">2014-02-08T18:21:16Z</dcterms:modified>
</cp:coreProperties>
</file>