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857232"/>
            <a:ext cx="42696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ста   грибах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Наташа\Pictures\2009-04-19\Scan1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378700" cy="53705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50004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Мухоморы</a:t>
            </a:r>
            <a:r>
              <a:rPr lang="ru-RU" sz="2800" b="1" i="1" dirty="0" smtClean="0"/>
              <a:t> и съедобный поплавок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2199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28572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Несъедобные трубчатые грибы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Наташа\Pictures\2009-04-19\Scan1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7050087" cy="52085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35716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Рогатики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Admin</cp:lastModifiedBy>
  <cp:revision>11</cp:revision>
  <dcterms:created xsi:type="dcterms:W3CDTF">2009-04-19T03:03:03Z</dcterms:created>
  <dcterms:modified xsi:type="dcterms:W3CDTF">2012-09-24T16:25:43Z</dcterms:modified>
</cp:coreProperties>
</file>