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73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99"/>
    <a:srgbClr val="99FFCC"/>
    <a:srgbClr val="FF66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72" d="100"/>
          <a:sy n="72" d="100"/>
        </p:scale>
        <p:origin x="-3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EC31-37B6-45F5-8836-CAB157B7F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02EE0-BC12-4D91-B23E-3932668A9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8E4DD-F667-456B-95FC-CD28DE7F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6A62-698A-4BF3-A2F6-E32F700B7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4A348-4329-4E35-A5C1-48BDDE945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800C1-A60E-45E9-A4D5-154BA8F76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BA17-D7F1-4D52-B060-2DB29B10B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7D97-42CA-4843-AF4C-8C496DC42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7A815-7C9F-4755-9C7C-795706379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4987-F93B-4824-9CC5-D8CC37AB4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066C4-814B-4F06-851B-BDCEC9FCB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645D-548B-40D4-A232-360994FD3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62E1B-9FB6-4C7D-AE57-5EF5AC4D2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2FE68-1F22-4B07-BA26-2E0E9305D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36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6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ADA62DA-079A-4701-89D0-C6251AA17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7" r:id="rId13"/>
    <p:sldLayoutId id="214748366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Documents%20and%20Settings\User\&#1056;&#1072;&#1073;&#1086;&#1095;&#1080;&#1081;%20&#1089;&#1090;&#1086;&#1083;\&#1055;&#1088;&#1080;&#1089;&#1103;&#1075;&#1072;\&#1055;&#1088;&#1080;&#1089;&#1103;&#1075;&#1072;%20&#1084;&#1086;&#1077;\&#1087;&#1086;&#1089;&#1083;&#1086;&#1074;&#1080;&#1094;&#1099;%20&#1086;%20&#1087;&#1088;&#1080;&#1089;&#1103;&#1075;&#1077;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folHlink"/>
                </a:solidFill>
                <a:effectLst/>
              </a:rPr>
              <a:t>Приведение к присяге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43363" cy="453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smtClean="0">
                <a:effectLst/>
              </a:rPr>
              <a:t>      Процедура приведения к Военной присяге осуществляется в порядке, который определен Уставом внутренней службы Вооруженных Сил.</a:t>
            </a:r>
          </a:p>
          <a:p>
            <a:endParaRPr lang="ru-RU" sz="2800" smtClean="0">
              <a:effectLst/>
            </a:endParaRPr>
          </a:p>
        </p:txBody>
      </p:sp>
      <p:pic>
        <p:nvPicPr>
          <p:cNvPr id="26627" name="Picture 5" descr="iмужч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68413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23034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smtClean="0"/>
              <a:t>Принятая в установленном порядке военная присяга становится для военнослужащего законом</a:t>
            </a:r>
            <a:r>
              <a:rPr lang="en-US" sz="2800" b="1" i="1" smtClean="0"/>
              <a:t>,</a:t>
            </a:r>
            <a:r>
              <a:rPr lang="ru-RU" sz="2800" b="1" i="1" smtClean="0"/>
              <a:t> подлежащим неукоснительному выполнению.</a:t>
            </a:r>
          </a:p>
        </p:txBody>
      </p:sp>
      <p:pic>
        <p:nvPicPr>
          <p:cNvPr id="27651" name="Picture 6" descr="женщ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жен стр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60350"/>
            <a:ext cx="4176712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ммуж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2050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0" descr="загруженное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9891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5128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i="1" smtClean="0">
                <a:solidFill>
                  <a:schemeClr val="tx1"/>
                </a:solidFill>
              </a:rPr>
              <a:t>Военная присяга принимается в торжественной обстановке</a:t>
            </a:r>
            <a:r>
              <a:rPr lang="en-US" sz="2800" b="1" i="1" smtClean="0">
                <a:solidFill>
                  <a:schemeClr val="tx1"/>
                </a:solidFill>
              </a:rPr>
              <a:t>,</a:t>
            </a:r>
            <a:r>
              <a:rPr lang="ru-RU" sz="2800" b="1" i="1" smtClean="0">
                <a:solidFill>
                  <a:schemeClr val="tx1"/>
                </a:solidFill>
              </a:rPr>
              <a:t>для этого часть выстраивается в пешем строю с оружием у знамени с оркестром.</a:t>
            </a:r>
            <a:r>
              <a:rPr lang="ru-RU" sz="4000" b="1" i="1" smtClean="0"/>
              <a:t> 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8313" y="23272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8676" name="Picture 7" descr="строй мар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60575"/>
            <a:ext cx="46307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пнред строе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789363"/>
            <a:ext cx="396081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загруженное (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029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04813"/>
            <a:ext cx="5184775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b="1" i="1" smtClean="0"/>
              <a:t>       </a:t>
            </a:r>
            <a:r>
              <a:rPr lang="ru-RU" sz="2000" b="1" i="1" smtClean="0"/>
              <a:t>Каждый принимающий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/>
              <a:t>военную присягу</a:t>
            </a:r>
            <a:r>
              <a:rPr lang="en-US" sz="2000" b="1" i="1" smtClean="0"/>
              <a:t>,</a:t>
            </a:r>
            <a:r>
              <a:rPr lang="ru-RU" sz="2000" b="1" i="1" smtClean="0"/>
              <a:t> держа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/>
              <a:t>автомат в положении </a:t>
            </a:r>
            <a:r>
              <a:rPr lang="en-US" sz="2000" b="1" i="1" smtClean="0"/>
              <a:t>&lt;&lt;</a:t>
            </a:r>
            <a:r>
              <a:rPr lang="ru-RU" sz="2000" b="1" i="1" smtClean="0"/>
              <a:t>на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/>
              <a:t>грудь</a:t>
            </a:r>
            <a:r>
              <a:rPr lang="en-US" sz="2000" b="1" i="1" smtClean="0"/>
              <a:t>&gt;&gt;</a:t>
            </a:r>
            <a:r>
              <a:rPr lang="ru-RU" sz="2000" b="1" i="1" smtClean="0"/>
              <a:t>(карабин- </a:t>
            </a:r>
            <a:r>
              <a:rPr lang="en-US" sz="2000" b="1" i="1" smtClean="0"/>
              <a:t>&lt;&lt;</a:t>
            </a:r>
            <a:r>
              <a:rPr lang="ru-RU" sz="2000" b="1" i="1" smtClean="0"/>
              <a:t>к ноге</a:t>
            </a:r>
            <a:r>
              <a:rPr lang="en-US" sz="2000" b="1" i="1" smtClean="0"/>
              <a:t>&gt;&gt;</a:t>
            </a:r>
            <a:r>
              <a:rPr lang="ru-RU" sz="2000" b="1" i="1" smtClean="0"/>
              <a:t>)</a:t>
            </a:r>
            <a:r>
              <a:rPr lang="en-US" sz="2000" b="1" i="1" smtClean="0"/>
              <a:t>,</a:t>
            </a:r>
            <a:r>
              <a:rPr lang="ru-RU" sz="2000" b="1" i="1" smtClean="0"/>
              <a:t> читает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/>
              <a:t>вслух текст военной присяги</a:t>
            </a:r>
            <a:r>
              <a:rPr lang="en-US" sz="2000" b="1" i="1" smtClean="0"/>
              <a:t>,</a:t>
            </a:r>
            <a:r>
              <a:rPr lang="ru-RU" sz="2000" b="1" i="1" smtClean="0"/>
              <a:t>после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/>
              <a:t>чего собственноручно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/>
              <a:t>расписывается в специальном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/>
              <a:t>списке в графе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/>
              <a:t>против своей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/>
              <a:t>фамилии 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/>
              <a:t>становится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/>
              <a:t>на своё место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/>
              <a:t>в строю.</a:t>
            </a:r>
          </a:p>
        </p:txBody>
      </p:sp>
      <p:sp>
        <p:nvSpPr>
          <p:cNvPr id="121865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400"/>
          </a:p>
        </p:txBody>
      </p:sp>
      <p:pic>
        <p:nvPicPr>
          <p:cNvPr id="30727" name="Picture 7" descr="0004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08275"/>
            <a:ext cx="43211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prisyaga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0" y="2709863"/>
            <a:ext cx="55435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797425"/>
            <a:ext cx="8229600" cy="20605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/>
              <a:t>Содержание присяги и ритуалы при ее принятии отражают исторические и национальные традиции и обычаи народа и армии.</a:t>
            </a:r>
          </a:p>
        </p:txBody>
      </p:sp>
      <p:pic>
        <p:nvPicPr>
          <p:cNvPr id="31751" name="пословицы о присяге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825" y="306863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0910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3248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фла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88913"/>
            <a:ext cx="410527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честь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2420938"/>
            <a:ext cx="36004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74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2">
      <a:dk1>
        <a:srgbClr val="008000"/>
      </a:dk1>
      <a:lt1>
        <a:srgbClr val="FFFFFF"/>
      </a:lt1>
      <a:dk2>
        <a:srgbClr val="003300"/>
      </a:dk2>
      <a:lt2>
        <a:srgbClr val="C0C0C0"/>
      </a:lt2>
      <a:accent1>
        <a:srgbClr val="99CC00"/>
      </a:accent1>
      <a:accent2>
        <a:srgbClr val="527C3A"/>
      </a:accent2>
      <a:accent3>
        <a:srgbClr val="AAADAA"/>
      </a:accent3>
      <a:accent4>
        <a:srgbClr val="DADADA"/>
      </a:accent4>
      <a:accent5>
        <a:srgbClr val="CAE2AA"/>
      </a:accent5>
      <a:accent6>
        <a:srgbClr val="497034"/>
      </a:accent6>
      <a:hlink>
        <a:srgbClr val="33CC33"/>
      </a:hlink>
      <a:folHlink>
        <a:srgbClr val="C1FF83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631</TotalTime>
  <Words>106</Words>
  <Application>Microsoft Office PowerPoint</Application>
  <PresentationFormat>On-screen Show (4:3)</PresentationFormat>
  <Paragraphs>18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Wingdings</vt:lpstr>
      <vt:lpstr>Calibri</vt:lpstr>
      <vt:lpstr>Орбита</vt:lpstr>
      <vt:lpstr>Приведение к присяге</vt:lpstr>
      <vt:lpstr>Слайд 2</vt:lpstr>
      <vt:lpstr>Военная присяга принимается в торжественной обстановке,для этого часть выстраивается в пешем строю с оружием у знамени с оркестром. </vt:lpstr>
      <vt:lpstr>Слайд 4</vt:lpstr>
      <vt:lpstr>Слайд 5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cp:lastPrinted>1601-01-01T00:00:00Z</cp:lastPrinted>
  <dcterms:created xsi:type="dcterms:W3CDTF">2009-03-17T15:49:48Z</dcterms:created>
  <dcterms:modified xsi:type="dcterms:W3CDTF">2014-03-28T09:38:43Z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