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94" r:id="rId8"/>
    <p:sldId id="261" r:id="rId9"/>
    <p:sldId id="295" r:id="rId10"/>
    <p:sldId id="264" r:id="rId11"/>
    <p:sldId id="296" r:id="rId12"/>
    <p:sldId id="265" r:id="rId13"/>
    <p:sldId id="297" r:id="rId14"/>
    <p:sldId id="266" r:id="rId15"/>
    <p:sldId id="298" r:id="rId16"/>
    <p:sldId id="267" r:id="rId17"/>
    <p:sldId id="268" r:id="rId18"/>
    <p:sldId id="260" r:id="rId19"/>
    <p:sldId id="270" r:id="rId20"/>
    <p:sldId id="269" r:id="rId21"/>
    <p:sldId id="272" r:id="rId22"/>
    <p:sldId id="273" r:id="rId23"/>
    <p:sldId id="275" r:id="rId24"/>
    <p:sldId id="274" r:id="rId25"/>
    <p:sldId id="276" r:id="rId26"/>
    <p:sldId id="277" r:id="rId27"/>
    <p:sldId id="282" r:id="rId28"/>
    <p:sldId id="283" r:id="rId29"/>
    <p:sldId id="281" r:id="rId30"/>
    <p:sldId id="280" r:id="rId31"/>
    <p:sldId id="284" r:id="rId32"/>
    <p:sldId id="279" r:id="rId33"/>
    <p:sldId id="285" r:id="rId34"/>
    <p:sldId id="278" r:id="rId35"/>
    <p:sldId id="287" r:id="rId36"/>
    <p:sldId id="286" r:id="rId37"/>
    <p:sldId id="289" r:id="rId38"/>
    <p:sldId id="288" r:id="rId39"/>
    <p:sldId id="291" r:id="rId40"/>
    <p:sldId id="290" r:id="rId41"/>
    <p:sldId id="293" r:id="rId42"/>
    <p:sldId id="292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071546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Онлайн</a:t>
            </a:r>
            <a:r>
              <a:rPr lang="ru-RU" dirty="0" smtClean="0"/>
              <a:t> тест. А1, ЕГЭ  </a:t>
            </a:r>
            <a:br>
              <a:rPr lang="ru-RU" dirty="0" smtClean="0"/>
            </a:br>
            <a:r>
              <a:rPr lang="ru-RU" dirty="0" smtClean="0"/>
              <a:t>«Орфоэпия".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5.В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>
              <a:buNone/>
            </a:pPr>
            <a:r>
              <a:rPr lang="ru-RU" b="1" dirty="0" smtClean="0"/>
              <a:t>1 </a:t>
            </a:r>
            <a:r>
              <a:rPr lang="ru-RU" dirty="0" err="1" smtClean="0"/>
              <a:t>плодоносИть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 </a:t>
            </a:r>
            <a:r>
              <a:rPr lang="ru-RU" dirty="0" err="1" smtClean="0"/>
              <a:t>звонИт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 </a:t>
            </a:r>
            <a:r>
              <a:rPr lang="ru-RU" dirty="0" err="1" smtClean="0"/>
              <a:t>местностЕй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 </a:t>
            </a:r>
            <a:r>
              <a:rPr lang="ru-RU" dirty="0" err="1" smtClean="0"/>
              <a:t>крАлась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5.В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>
              <a:buNone/>
            </a:pPr>
            <a:r>
              <a:rPr lang="ru-RU" b="1" dirty="0" smtClean="0"/>
              <a:t>1 </a:t>
            </a:r>
            <a:r>
              <a:rPr lang="ru-RU" dirty="0" err="1" smtClean="0"/>
              <a:t>плодоносИть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 </a:t>
            </a:r>
            <a:r>
              <a:rPr lang="ru-RU" dirty="0" err="1" smtClean="0"/>
              <a:t>звонИт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 </a:t>
            </a:r>
            <a:r>
              <a:rPr lang="ru-RU" dirty="0" err="1" smtClean="0">
                <a:solidFill>
                  <a:srgbClr val="FF0000"/>
                </a:solidFill>
              </a:rPr>
              <a:t>местностЕй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4 </a:t>
            </a:r>
            <a:r>
              <a:rPr lang="ru-RU" dirty="0" err="1" smtClean="0"/>
              <a:t>крАлась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6.В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>
              <a:buNone/>
            </a:pPr>
            <a:r>
              <a:rPr lang="ru-RU" b="1" dirty="0" smtClean="0"/>
              <a:t>1 </a:t>
            </a:r>
            <a:r>
              <a:rPr lang="ru-RU" dirty="0" err="1" smtClean="0"/>
              <a:t>каучУк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 </a:t>
            </a:r>
            <a:r>
              <a:rPr lang="ru-RU" dirty="0" err="1" smtClean="0"/>
              <a:t>красИвее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 </a:t>
            </a:r>
            <a:r>
              <a:rPr lang="ru-RU" dirty="0" err="1" smtClean="0"/>
              <a:t>занятА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 </a:t>
            </a:r>
            <a:r>
              <a:rPr lang="ru-RU" dirty="0" err="1" smtClean="0"/>
              <a:t>нАнявшийся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6.В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>
              <a:buNone/>
            </a:pPr>
            <a:r>
              <a:rPr lang="ru-RU" b="1" dirty="0" smtClean="0"/>
              <a:t>1 </a:t>
            </a:r>
            <a:r>
              <a:rPr lang="ru-RU" dirty="0" err="1" smtClean="0"/>
              <a:t>каучУк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 </a:t>
            </a:r>
            <a:r>
              <a:rPr lang="ru-RU" dirty="0" err="1" smtClean="0"/>
              <a:t>красИвее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 </a:t>
            </a:r>
            <a:r>
              <a:rPr lang="ru-RU" dirty="0" err="1" smtClean="0"/>
              <a:t>занятА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 </a:t>
            </a:r>
            <a:r>
              <a:rPr lang="ru-RU" dirty="0" err="1" smtClean="0">
                <a:solidFill>
                  <a:srgbClr val="FF0000"/>
                </a:solidFill>
              </a:rPr>
              <a:t>нАнявшийся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7.В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начАть</a:t>
            </a:r>
            <a:endParaRPr lang="ru-RU" dirty="0" smtClean="0"/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/>
              <a:t>крЕмень</a:t>
            </a:r>
            <a:endParaRPr lang="ru-RU" dirty="0" smtClean="0"/>
          </a:p>
          <a:p>
            <a:pPr fontAlgn="t"/>
            <a:r>
              <a:rPr lang="ru-RU" b="1" dirty="0" smtClean="0"/>
              <a:t>3 </a:t>
            </a:r>
            <a:r>
              <a:rPr lang="ru-RU" dirty="0" err="1" smtClean="0"/>
              <a:t>собралА</a:t>
            </a:r>
            <a:endParaRPr lang="ru-RU" dirty="0" smtClean="0"/>
          </a:p>
          <a:p>
            <a:pPr fontAlgn="t"/>
            <a:r>
              <a:rPr lang="ru-RU" b="1" dirty="0" smtClean="0"/>
              <a:t>4 </a:t>
            </a:r>
            <a:r>
              <a:rPr lang="ru-RU" dirty="0" smtClean="0"/>
              <a:t>Отрочество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7.В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начАть</a:t>
            </a:r>
            <a:endParaRPr lang="ru-RU" dirty="0" smtClean="0"/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>
                <a:solidFill>
                  <a:srgbClr val="FF0000"/>
                </a:solidFill>
              </a:rPr>
              <a:t>крЕмень</a:t>
            </a:r>
            <a:endParaRPr lang="ru-RU" dirty="0" smtClean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/>
              <a:t>3 </a:t>
            </a:r>
            <a:r>
              <a:rPr lang="ru-RU" dirty="0" err="1" smtClean="0"/>
              <a:t>собралА</a:t>
            </a:r>
            <a:endParaRPr lang="ru-RU" dirty="0" smtClean="0"/>
          </a:p>
          <a:p>
            <a:pPr fontAlgn="t"/>
            <a:r>
              <a:rPr lang="ru-RU" b="1" dirty="0" smtClean="0"/>
              <a:t>4 </a:t>
            </a:r>
            <a:r>
              <a:rPr lang="ru-RU" dirty="0" smtClean="0"/>
              <a:t>Отрочество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8.В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 </a:t>
            </a:r>
            <a:r>
              <a:rPr lang="ru-RU" dirty="0" err="1" smtClean="0"/>
              <a:t>прирУченный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2 </a:t>
            </a:r>
            <a:r>
              <a:rPr lang="ru-RU" dirty="0" err="1" smtClean="0"/>
              <a:t>премировАть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3 </a:t>
            </a:r>
            <a:r>
              <a:rPr lang="ru-RU" dirty="0" err="1" smtClean="0"/>
              <a:t>задалА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4 </a:t>
            </a:r>
            <a:r>
              <a:rPr lang="ru-RU" dirty="0" err="1" smtClean="0"/>
              <a:t>закУпорить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8.В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 </a:t>
            </a:r>
            <a:r>
              <a:rPr lang="ru-RU" dirty="0" err="1" smtClean="0">
                <a:solidFill>
                  <a:srgbClr val="FF0000"/>
                </a:solidFill>
              </a:rPr>
              <a:t>прирУченный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    2 </a:t>
            </a:r>
            <a:r>
              <a:rPr lang="ru-RU" dirty="0" err="1" smtClean="0"/>
              <a:t>премировАть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3 </a:t>
            </a:r>
            <a:r>
              <a:rPr lang="ru-RU" dirty="0" err="1" smtClean="0"/>
              <a:t>задалА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4 </a:t>
            </a:r>
            <a:r>
              <a:rPr lang="ru-RU" dirty="0" err="1" smtClean="0"/>
              <a:t>закУпорить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9.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зАвидно</a:t>
            </a:r>
            <a:endParaRPr lang="ru-RU" dirty="0" smtClean="0"/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включИшь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принялА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избалОванный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9.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>
                <a:solidFill>
                  <a:srgbClr val="FF0000"/>
                </a:solidFill>
              </a:rPr>
              <a:t>1 </a:t>
            </a:r>
            <a:r>
              <a:rPr lang="ru-RU" dirty="0" err="1" smtClean="0">
                <a:solidFill>
                  <a:srgbClr val="FF0000"/>
                </a:solidFill>
              </a:rPr>
              <a:t>зАвидно</a:t>
            </a:r>
            <a:endParaRPr lang="ru-RU" dirty="0" smtClean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включИшь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принялА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избалОванный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дОлбит</a:t>
            </a:r>
            <a:endParaRPr lang="ru-RU" dirty="0" smtClean="0"/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/>
              <a:t>принятА</a:t>
            </a:r>
            <a:endParaRPr lang="ru-RU" dirty="0" smtClean="0"/>
          </a:p>
          <a:p>
            <a:pPr fontAlgn="t"/>
            <a:r>
              <a:rPr lang="ru-RU" b="1" dirty="0" smtClean="0"/>
              <a:t>3 </a:t>
            </a:r>
            <a:r>
              <a:rPr lang="ru-RU" dirty="0" err="1" smtClean="0"/>
              <a:t>наделИт</a:t>
            </a:r>
            <a:endParaRPr lang="ru-RU" dirty="0" smtClean="0"/>
          </a:p>
          <a:p>
            <a:pPr fontAlgn="t"/>
            <a:r>
              <a:rPr lang="ru-RU" b="1" dirty="0" smtClean="0"/>
              <a:t>4 </a:t>
            </a:r>
            <a:r>
              <a:rPr lang="ru-RU" dirty="0" err="1" smtClean="0"/>
              <a:t>прИбыл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10.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бАнты</a:t>
            </a:r>
            <a:endParaRPr lang="ru-RU" dirty="0" smtClean="0"/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/>
              <a:t>шАрфы</a:t>
            </a:r>
            <a:endParaRPr lang="ru-RU" dirty="0" smtClean="0"/>
          </a:p>
          <a:p>
            <a:pPr fontAlgn="t"/>
            <a:r>
              <a:rPr lang="ru-RU" b="1" dirty="0" smtClean="0"/>
              <a:t>3 </a:t>
            </a:r>
            <a:r>
              <a:rPr lang="ru-RU" dirty="0" err="1" smtClean="0"/>
              <a:t>черпАть</a:t>
            </a:r>
            <a:endParaRPr lang="ru-RU" dirty="0" smtClean="0"/>
          </a:p>
          <a:p>
            <a:pPr fontAlgn="t"/>
            <a:r>
              <a:rPr lang="ru-RU" b="1" dirty="0" smtClean="0"/>
              <a:t>4 </a:t>
            </a:r>
            <a:r>
              <a:rPr lang="ru-RU" dirty="0" smtClean="0"/>
              <a:t>без Умолку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10.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бАнты</a:t>
            </a:r>
            <a:endParaRPr lang="ru-RU" dirty="0" smtClean="0"/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/>
              <a:t>шАрфы</a:t>
            </a:r>
            <a:endParaRPr lang="ru-RU" dirty="0" smtClean="0"/>
          </a:p>
          <a:p>
            <a:pPr fontAlgn="t"/>
            <a:r>
              <a:rPr lang="ru-RU" b="1" dirty="0" smtClean="0"/>
              <a:t>3 </a:t>
            </a:r>
            <a:r>
              <a:rPr lang="ru-RU" dirty="0" err="1" smtClean="0">
                <a:solidFill>
                  <a:srgbClr val="FF0000"/>
                </a:solidFill>
              </a:rPr>
              <a:t>черпАть</a:t>
            </a:r>
            <a:endParaRPr lang="ru-RU" dirty="0" smtClean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/>
              <a:t>4 </a:t>
            </a:r>
            <a:r>
              <a:rPr lang="ru-RU" dirty="0" smtClean="0"/>
              <a:t>без Умолку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11.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облЕгчить</a:t>
            </a:r>
            <a:endParaRPr lang="ru-RU" dirty="0" smtClean="0"/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/>
              <a:t>дефИс</a:t>
            </a:r>
            <a:endParaRPr lang="ru-RU" dirty="0" smtClean="0"/>
          </a:p>
          <a:p>
            <a:pPr fontAlgn="t"/>
            <a:r>
              <a:rPr lang="ru-RU" b="1" dirty="0" smtClean="0"/>
              <a:t>3 </a:t>
            </a:r>
            <a:r>
              <a:rPr lang="ru-RU" dirty="0" smtClean="0"/>
              <a:t>до </a:t>
            </a:r>
            <a:r>
              <a:rPr lang="ru-RU" dirty="0" err="1" smtClean="0"/>
              <a:t>мостА</a:t>
            </a:r>
            <a:endParaRPr lang="ru-RU" dirty="0" smtClean="0"/>
          </a:p>
          <a:p>
            <a:pPr fontAlgn="t"/>
            <a:r>
              <a:rPr lang="ru-RU" b="1" dirty="0" smtClean="0"/>
              <a:t>4 </a:t>
            </a:r>
            <a:r>
              <a:rPr lang="ru-RU" dirty="0" smtClean="0"/>
              <a:t>о </a:t>
            </a:r>
            <a:r>
              <a:rPr lang="ru-RU" dirty="0" err="1" smtClean="0"/>
              <a:t>деньгАх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11.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облЕгчить</a:t>
            </a:r>
            <a:endParaRPr lang="ru-RU" dirty="0" smtClean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/>
              <a:t>дефИс</a:t>
            </a:r>
            <a:endParaRPr lang="ru-RU" dirty="0" smtClean="0"/>
          </a:p>
          <a:p>
            <a:pPr fontAlgn="t"/>
            <a:r>
              <a:rPr lang="ru-RU" b="1" dirty="0" smtClean="0"/>
              <a:t>3 </a:t>
            </a:r>
            <a:r>
              <a:rPr lang="ru-RU" dirty="0" smtClean="0"/>
              <a:t>до </a:t>
            </a:r>
            <a:r>
              <a:rPr lang="ru-RU" dirty="0" err="1" smtClean="0"/>
              <a:t>мостА</a:t>
            </a:r>
            <a:endParaRPr lang="ru-RU" dirty="0" smtClean="0"/>
          </a:p>
          <a:p>
            <a:pPr fontAlgn="t"/>
            <a:r>
              <a:rPr lang="ru-RU" b="1" dirty="0" smtClean="0"/>
              <a:t>4 </a:t>
            </a:r>
            <a:r>
              <a:rPr lang="ru-RU" dirty="0" smtClean="0"/>
              <a:t>о </a:t>
            </a:r>
            <a:r>
              <a:rPr lang="ru-RU" dirty="0" err="1" smtClean="0"/>
              <a:t>деньгАх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12.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бАрмен</a:t>
            </a:r>
            <a:endParaRPr lang="ru-RU" dirty="0" smtClean="0"/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/>
              <a:t>обеспечЕние</a:t>
            </a:r>
            <a:endParaRPr lang="ru-RU" dirty="0" smtClean="0"/>
          </a:p>
          <a:p>
            <a:pPr fontAlgn="t"/>
            <a:r>
              <a:rPr lang="ru-RU" b="1" dirty="0" smtClean="0"/>
              <a:t>3 </a:t>
            </a:r>
            <a:r>
              <a:rPr lang="ru-RU" dirty="0" err="1" smtClean="0"/>
              <a:t>ходАтайство</a:t>
            </a:r>
            <a:endParaRPr lang="ru-RU" dirty="0" smtClean="0"/>
          </a:p>
          <a:p>
            <a:pPr fontAlgn="t"/>
            <a:r>
              <a:rPr lang="ru-RU" b="1" dirty="0" smtClean="0"/>
              <a:t>4 </a:t>
            </a:r>
            <a:r>
              <a:rPr lang="ru-RU" dirty="0" err="1" smtClean="0"/>
              <a:t>алфавИт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12.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бАрмен</a:t>
            </a:r>
            <a:endParaRPr lang="ru-RU" dirty="0" smtClean="0"/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>
                <a:solidFill>
                  <a:srgbClr val="FF0000"/>
                </a:solidFill>
              </a:rPr>
              <a:t>обеспечЕние</a:t>
            </a:r>
            <a:endParaRPr lang="ru-RU" dirty="0" smtClean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/>
              <a:t>3 </a:t>
            </a:r>
            <a:r>
              <a:rPr lang="ru-RU" dirty="0" err="1" smtClean="0"/>
              <a:t>ходАтайство</a:t>
            </a:r>
            <a:endParaRPr lang="ru-RU" dirty="0" smtClean="0"/>
          </a:p>
          <a:p>
            <a:pPr fontAlgn="t"/>
            <a:r>
              <a:rPr lang="ru-RU" b="1" dirty="0" smtClean="0"/>
              <a:t>4 </a:t>
            </a:r>
            <a:r>
              <a:rPr lang="ru-RU" dirty="0" err="1" smtClean="0"/>
              <a:t>алфавИт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13.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квартАл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цемЕнт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вероисповедАние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принУдить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13.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квартАл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цемЕнт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вероисповедАние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принУдить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14.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откУпорить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укрАинский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навЕрх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докраснА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14.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откУпорить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укрАинский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навЕрх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докраснА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>
                <a:solidFill>
                  <a:srgbClr val="FF0000"/>
                </a:solidFill>
              </a:rPr>
              <a:t>дОлбит</a:t>
            </a:r>
            <a:endParaRPr lang="ru-RU" dirty="0" smtClean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/>
              <a:t>принятА</a:t>
            </a:r>
            <a:endParaRPr lang="ru-RU" dirty="0" smtClean="0"/>
          </a:p>
          <a:p>
            <a:pPr fontAlgn="t"/>
            <a:r>
              <a:rPr lang="ru-RU" b="1" dirty="0" smtClean="0"/>
              <a:t>3 </a:t>
            </a:r>
            <a:r>
              <a:rPr lang="ru-RU" dirty="0" err="1" smtClean="0"/>
              <a:t>наделИт</a:t>
            </a:r>
            <a:endParaRPr lang="ru-RU" dirty="0" smtClean="0"/>
          </a:p>
          <a:p>
            <a:pPr fontAlgn="t"/>
            <a:r>
              <a:rPr lang="ru-RU" b="1" dirty="0" smtClean="0"/>
              <a:t>4 </a:t>
            </a:r>
            <a:r>
              <a:rPr lang="ru-RU" dirty="0" err="1" smtClean="0"/>
              <a:t>прИбыл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15.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мастерскИ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намерЕние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ворвалАсь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экспЕрт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15.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мастерскИ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намерЕние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ворвалАсь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экспЕрт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16.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аэропОртов</a:t>
            </a:r>
            <a:endParaRPr lang="ru-RU" dirty="0" smtClean="0"/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/>
              <a:t>зубчАтый</a:t>
            </a:r>
            <a:endParaRPr lang="ru-RU" dirty="0" smtClean="0"/>
          </a:p>
          <a:p>
            <a:pPr fontAlgn="t"/>
            <a:r>
              <a:rPr lang="ru-RU" b="1" dirty="0" smtClean="0"/>
              <a:t>3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стОляр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t"/>
            <a:r>
              <a:rPr lang="ru-RU" b="1" dirty="0" smtClean="0"/>
              <a:t>4 </a:t>
            </a:r>
            <a:r>
              <a:rPr lang="ru-RU" dirty="0" err="1" smtClean="0"/>
              <a:t>предпрИнял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16.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аэропОртов</a:t>
            </a:r>
            <a:endParaRPr lang="ru-RU" dirty="0" smtClean="0"/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/>
              <a:t>зубчАтый</a:t>
            </a:r>
            <a:endParaRPr lang="ru-RU" dirty="0" smtClean="0"/>
          </a:p>
          <a:p>
            <a:pPr fontAlgn="t"/>
            <a:r>
              <a:rPr lang="ru-RU" b="1" dirty="0" smtClean="0"/>
              <a:t>3 </a:t>
            </a:r>
            <a:r>
              <a:rPr lang="ru-RU" dirty="0" err="1" smtClean="0">
                <a:solidFill>
                  <a:srgbClr val="FF0000"/>
                </a:solidFill>
              </a:rPr>
              <a:t>стОляр</a:t>
            </a:r>
            <a:endParaRPr lang="ru-RU" dirty="0" smtClean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/>
              <a:t>4 </a:t>
            </a:r>
            <a:r>
              <a:rPr lang="ru-RU" dirty="0" err="1" smtClean="0"/>
              <a:t>предпрИнял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17.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тотчАс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жалюзИ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нарОст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завИдно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17.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тотчАс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жалюзИ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нарОст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завИдно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18.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некролОг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ободрИть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Инсульт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ракУшка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18.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некролОг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ободрИть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Инсульт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ракУшка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19. В каком слове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каталОг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граждАнство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диспАнсер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корЫсть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19. В каком слове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каталОг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граждАнство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диспАнсер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корЫсть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клАла</a:t>
            </a:r>
            <a:endParaRPr lang="ru-RU" dirty="0" smtClean="0"/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/>
              <a:t>взялА</a:t>
            </a:r>
            <a:endParaRPr lang="ru-RU" dirty="0" smtClean="0"/>
          </a:p>
          <a:p>
            <a:pPr fontAlgn="t"/>
            <a:r>
              <a:rPr lang="ru-RU" b="1" dirty="0" smtClean="0"/>
              <a:t>3 </a:t>
            </a:r>
            <a:r>
              <a:rPr lang="ru-RU" dirty="0" smtClean="0"/>
              <a:t>Эксперт</a:t>
            </a:r>
          </a:p>
          <a:p>
            <a:pPr fontAlgn="t"/>
            <a:r>
              <a:rPr lang="ru-RU" b="1" dirty="0" smtClean="0"/>
              <a:t>4 </a:t>
            </a:r>
            <a:r>
              <a:rPr lang="ru-RU" dirty="0" err="1" smtClean="0"/>
              <a:t>бралА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20.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сирОты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обОдрить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намЕрения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воспринялА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20.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сирОты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обОдрить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намЕрения</a:t>
            </a:r>
          </a:p>
          <a:p>
            <a:pPr fontAlgn="t"/>
            <a:r>
              <a:rPr lang="ru-RU" b="1" dirty="0" smtClean="0"/>
              <a:t>4</a:t>
            </a:r>
            <a:r>
              <a:rPr lang="ru-RU" dirty="0" smtClean="0"/>
              <a:t>воспринялА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2.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 fontAlgn="t"/>
            <a:r>
              <a:rPr lang="ru-RU" b="1" dirty="0" smtClean="0"/>
              <a:t>1 </a:t>
            </a:r>
            <a:r>
              <a:rPr lang="ru-RU" dirty="0" err="1" smtClean="0"/>
              <a:t>клАла</a:t>
            </a:r>
            <a:endParaRPr lang="ru-RU" dirty="0" smtClean="0"/>
          </a:p>
          <a:p>
            <a:pPr fontAlgn="t"/>
            <a:r>
              <a:rPr lang="ru-RU" b="1" dirty="0" smtClean="0"/>
              <a:t>2 </a:t>
            </a:r>
            <a:r>
              <a:rPr lang="ru-RU" dirty="0" err="1" smtClean="0"/>
              <a:t>взялА</a:t>
            </a:r>
            <a:endParaRPr lang="ru-RU" dirty="0" smtClean="0"/>
          </a:p>
          <a:p>
            <a:pPr fontAlgn="t"/>
            <a:r>
              <a:rPr lang="ru-RU" b="1" dirty="0" smtClean="0"/>
              <a:t>3 </a:t>
            </a:r>
            <a:r>
              <a:rPr lang="ru-RU" dirty="0" smtClean="0">
                <a:solidFill>
                  <a:srgbClr val="FF0000"/>
                </a:solidFill>
              </a:rPr>
              <a:t>Эксперт</a:t>
            </a:r>
          </a:p>
          <a:p>
            <a:pPr fontAlgn="t"/>
            <a:r>
              <a:rPr lang="ru-RU" b="1" dirty="0" smtClean="0"/>
              <a:t>4 </a:t>
            </a:r>
            <a:r>
              <a:rPr lang="ru-RU" dirty="0" err="1" smtClean="0"/>
              <a:t>бралА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3. 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/>
              <a:t>1 </a:t>
            </a:r>
            <a:r>
              <a:rPr lang="ru-RU" dirty="0" smtClean="0"/>
              <a:t>Иконопись</a:t>
            </a:r>
          </a:p>
          <a:p>
            <a:pPr>
              <a:buNone/>
            </a:pPr>
            <a:r>
              <a:rPr lang="ru-RU" b="1" dirty="0" smtClean="0"/>
              <a:t>2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сливОвый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 </a:t>
            </a:r>
            <a:r>
              <a:rPr lang="ru-RU" dirty="0" err="1" smtClean="0"/>
              <a:t>пОгнутый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 </a:t>
            </a:r>
            <a:r>
              <a:rPr lang="ru-RU" dirty="0" err="1" smtClean="0"/>
              <a:t>кинзА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3.  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/>
              <a:t>1 </a:t>
            </a:r>
            <a:r>
              <a:rPr lang="ru-RU" dirty="0" smtClean="0"/>
              <a:t>Иконопись</a:t>
            </a:r>
          </a:p>
          <a:p>
            <a:pPr>
              <a:buNone/>
            </a:pPr>
            <a:r>
              <a:rPr lang="ru-RU" b="1" dirty="0" smtClean="0"/>
              <a:t>2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сливОвый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3 </a:t>
            </a:r>
            <a:r>
              <a:rPr lang="ru-RU" dirty="0" err="1" smtClean="0"/>
              <a:t>пОгнутый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 </a:t>
            </a:r>
            <a:r>
              <a:rPr lang="ru-RU" dirty="0" err="1" smtClean="0"/>
              <a:t>кинзА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4.В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 </a:t>
            </a:r>
            <a:r>
              <a:rPr lang="ru-RU" dirty="0" err="1" smtClean="0"/>
              <a:t>щавЕль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2 </a:t>
            </a:r>
            <a:r>
              <a:rPr lang="ru-RU" dirty="0" err="1" smtClean="0"/>
              <a:t>изогнУтый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3 </a:t>
            </a:r>
            <a:r>
              <a:rPr lang="ru-RU" dirty="0" err="1" smtClean="0"/>
              <a:t>просверлИт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4 </a:t>
            </a:r>
            <a:r>
              <a:rPr lang="ru-RU" dirty="0" err="1" smtClean="0"/>
              <a:t>красИвее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722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4.В каком слове допущена ошибка в постановке ударения: неверно выделена буква, обозначающая ударный гласный звук?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 </a:t>
            </a:r>
            <a:r>
              <a:rPr lang="ru-RU" dirty="0" err="1" smtClean="0"/>
              <a:t>щавЕль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2 </a:t>
            </a:r>
            <a:r>
              <a:rPr lang="ru-RU" dirty="0" err="1" smtClean="0">
                <a:solidFill>
                  <a:srgbClr val="FF0000"/>
                </a:solidFill>
              </a:rPr>
              <a:t>изогнУтый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    3 </a:t>
            </a:r>
            <a:r>
              <a:rPr lang="ru-RU" dirty="0" err="1" smtClean="0"/>
              <a:t>просверлИт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4 </a:t>
            </a:r>
            <a:r>
              <a:rPr lang="ru-RU" dirty="0" err="1" smtClean="0"/>
              <a:t>красИвее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</TotalTime>
  <Words>1006</Words>
  <Application>Microsoft Office PowerPoint</Application>
  <PresentationFormat>Экран (4:3)</PresentationFormat>
  <Paragraphs>203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Начальная</vt:lpstr>
      <vt:lpstr>Онлайн тест. А1, ЕГЭ   «Орфоэпия".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2014-02-05T10:07:24Z</dcterms:created>
  <dcterms:modified xsi:type="dcterms:W3CDTF">2014-02-05T12:32:50Z</dcterms:modified>
</cp:coreProperties>
</file>