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95521E-ACEE-4070-81B2-9F9E7059FC58}" type="datetimeFigureOut">
              <a:rPr lang="ru-RU" smtClean="0"/>
              <a:pPr/>
              <a:t>29.03.2010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1B3BF7-D2E9-477B-9A97-13B4515396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5786462" cy="344695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«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Формирование социальных навыков  учащихся 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средствами  целевой программы  по сопровождению подростков 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«Я и Они»</a:t>
            </a:r>
            <a:b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Григорьева Олимпиада Ивановна,</a:t>
            </a:r>
          </a:p>
          <a:p>
            <a:pPr algn="ctr"/>
            <a:r>
              <a:rPr lang="ru-RU" sz="2000" dirty="0" smtClean="0"/>
              <a:t> педагог- психолог МАОУ «СОШ №1»</a:t>
            </a:r>
            <a:r>
              <a:rPr lang="ru-RU" dirty="0" smtClean="0"/>
              <a:t>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Я И ОНИ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Занятия для учащихся 8—9-х классов по формированию социальных навыков и навыков здорового образа жизни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течение учебного года проводится цикл занятий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 целью формирования у них социальных навыков, и направления детей на осознание своей неповторимости. 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основные темы занятий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001056" cy="52595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1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КАКИМ ТЫ ВЫГЛЯДИШЬ В ГЛАЗАХ ДРУГИХ?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2.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О ПОЛЬЗЕ КРИТИКИ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3. 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УМЕНИЕ ПРИНИМАТЬ РЕШЕНИЕ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4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 КОНФЛИКТЫ И КОМПРОМИССЫ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5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 ЗАЧЕМ ЛЮДЯМ ЗАКОНЫ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6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 СТРЕСС В ЖИЗНИ ЧЕЛОВЕКА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7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 СПОСОБЫ БОРЬБЫ СО СТРЕССОМ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8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 КАК ПРАВИЛЬНО УПОТРЕБЛЯТЬ        ЛЕКАРСТВЕННЫЕ СРЕДСТВА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9.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УМЕЕШЬ ЛИ ТЫ СКАЗАТЬ «НЕТ»?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ЗАНЯТИЕ 10.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ГОВОРЯ НАРКОТИКАМ «НЕТ», ТЫ ГОВОРИШЬ ЗДОРОВЬЮ «ДА»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ИТОГОВОЕ ЗАНЯТИЕ.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ПСИХОЛОГИЧЕСКАЯ ИГРА «ВМЕСТЕ — ЛУЧШЕ?»</a:t>
            </a:r>
          </a:p>
          <a:p>
            <a:pPr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353328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По своей структуре занятия состоят из следующих частей: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358246" cy="5572140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chemeClr val="accent6">
                    <a:lumMod val="50000"/>
                  </a:schemeClr>
                </a:solidFill>
              </a:rPr>
              <a:t>Вводной части, актуализирующей имеющийся опыт и житейские знания (здесь применяются такие приемы, как «мозговой штурм», а также </a:t>
            </a:r>
            <a:r>
              <a:rPr lang="ru-RU" sz="2300" dirty="0" err="1" smtClean="0">
                <a:solidFill>
                  <a:schemeClr val="accent6">
                    <a:lumMod val="50000"/>
                  </a:schemeClr>
                </a:solidFill>
              </a:rPr>
              <a:t>стимульные</a:t>
            </a:r>
            <a:r>
              <a:rPr lang="ru-RU" sz="2300" dirty="0" smtClean="0">
                <a:solidFill>
                  <a:schemeClr val="accent6">
                    <a:lumMod val="50000"/>
                  </a:schemeClr>
                </a:solidFill>
              </a:rPr>
              <a:t> аудио- и видеоматериалы, фрагменты литературных произведений).</a:t>
            </a:r>
          </a:p>
          <a:p>
            <a:r>
              <a:rPr lang="ru-RU" sz="2300" dirty="0" smtClean="0">
                <a:solidFill>
                  <a:schemeClr val="accent6">
                    <a:lumMod val="50000"/>
                  </a:schemeClr>
                </a:solidFill>
              </a:rPr>
              <a:t>Основная часть занятия направлена на формирование новых представлений: здесь используются ролевые игры, творческие этюды, элементы </a:t>
            </a:r>
            <a:r>
              <a:rPr lang="ru-RU" sz="2300" dirty="0" err="1" smtClean="0">
                <a:solidFill>
                  <a:schemeClr val="accent6">
                    <a:lumMod val="50000"/>
                  </a:schemeClr>
                </a:solidFill>
              </a:rPr>
              <a:t>психодрамы</a:t>
            </a:r>
            <a:r>
              <a:rPr lang="ru-RU" sz="23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300" dirty="0" smtClean="0">
                <a:solidFill>
                  <a:schemeClr val="accent6">
                    <a:lumMod val="50000"/>
                  </a:schemeClr>
                </a:solidFill>
              </a:rPr>
              <a:t>В заключительной части занятия, включающей отработку личной стратегии поведения,  происходит осмысление полученного ребенком опыта, через рефлексию собственной деятельности, применяются «аукционы идей», а также другие способы решения проблемных  ситуаций.</a:t>
            </a:r>
          </a:p>
          <a:p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9175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 практике классных руководителей с успехом используются следующие упражнения данной программы: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858180" cy="51166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Презентация индивидуальности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» (актуализирует знания учащихся о многообразии человеческой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индивидуальности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 Участники по очереди называют свои имена, а также свои личностные качества. Причем эти качества должны начинаться на одну из букв собственного имени. Вариант: назвать два качества, одно из которых помогает, другое мешает в жизни.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«Дискуссионные качели»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 помогает обобщить полученные данные).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учащиеся, разделенные на две команды, по очереди приводят доказательства в пользу одного из утверждений: «Самолечение опасно, так как...» и «Умение лечить себя полезно, так как...»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2858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Воздушный шар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7150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Учащимся предлагается ситуация: после проведения успешной научной экспедиции ее участники летят домой на воздушном шаре. Лететь еще далеко, но в шаре образовалось отверстие, и он начинает медленно падать. Падение замедлилось после освобождения от балласта, однако возникает необходимость еще облегчить шар, выбросив другие предметы.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Среди этих предметов: аптечка — 5 кг, компас — 2 кг, консервы — 25 кг, подзорная труба — 1 кг, ружье и патроны — 25 кг, конфеты — 20 кг, спальные мешки — 30 кг, ракетница и сигнальные ракеты — 10 кг, палатка — 20 кг, баллон с кислородом — 50 кг, географические карты — 5 кг, баллон с питьевой водой — 20 кг, надувная лодка — 25 кг, видеокассеты — 3 кг, видеокамера — 5 кг, магнитофон — 3 кг.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Участникам нужно решить, что и в какой последовательности выбросить. Сначала каждый думает самостоятельно, затем происходит совместное обсуждение и принимается единое решение. Оно записывается. Время падения шара неизвестно, но скорость падения возрастает.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Условия выполнения задания: высказаться должен каждый, решение принимается при единогласном голосовании. При одном воздержавшемся предложение отменяется. Решение должно быть принято по каждому предмету из перечня.</a:t>
            </a: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Обычно только жизненный путь каждого учащегося показывает, в какой мере полезными были те или иные воспитательные приемы, используемые педагогами. Это в равной мере относится и к обучению и к воспитанию.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359</TotalTime>
  <Words>448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«Формирование социальных навыков  учащихся  средствами  целевой программы  по сопровождению подростков  «Я и Они» </vt:lpstr>
      <vt:lpstr>Я И ОНИ</vt:lpstr>
      <vt:lpstr> основные темы занятий </vt:lpstr>
      <vt:lpstr> По своей структуре занятия состоят из следующих частей:</vt:lpstr>
      <vt:lpstr>В практике классных руководителей с успехом используются следующие упражнения данной программы: </vt:lpstr>
      <vt:lpstr>Воздушный шар 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«Социализация личности ребенка в условиях  средней общеобразовательной школы» </dc:title>
  <dc:creator>melt</dc:creator>
  <cp:lastModifiedBy>melt</cp:lastModifiedBy>
  <cp:revision>45</cp:revision>
  <dcterms:created xsi:type="dcterms:W3CDTF">2010-03-25T10:41:45Z</dcterms:created>
  <dcterms:modified xsi:type="dcterms:W3CDTF">2010-03-29T12:04:31Z</dcterms:modified>
</cp:coreProperties>
</file>