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9" r:id="rId12"/>
    <p:sldId id="265" r:id="rId13"/>
    <p:sldId id="270" r:id="rId14"/>
    <p:sldId id="271" r:id="rId15"/>
    <p:sldId id="274" r:id="rId16"/>
    <p:sldId id="278" r:id="rId17"/>
    <p:sldId id="272" r:id="rId18"/>
    <p:sldId id="273" r:id="rId19"/>
    <p:sldId id="275" r:id="rId20"/>
    <p:sldId id="276" r:id="rId21"/>
    <p:sldId id="277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AA4F-8F76-4FF9-A15B-E6907FEC5246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927-9ACF-4015-86D9-9AD263643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AA4F-8F76-4FF9-A15B-E6907FEC5246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927-9ACF-4015-86D9-9AD263643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AA4F-8F76-4FF9-A15B-E6907FEC5246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927-9ACF-4015-86D9-9AD263643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AA4F-8F76-4FF9-A15B-E6907FEC5246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927-9ACF-4015-86D9-9AD263643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AA4F-8F76-4FF9-A15B-E6907FEC5246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927-9ACF-4015-86D9-9AD263643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AA4F-8F76-4FF9-A15B-E6907FEC5246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927-9ACF-4015-86D9-9AD263643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AA4F-8F76-4FF9-A15B-E6907FEC5246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927-9ACF-4015-86D9-9AD263643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AA4F-8F76-4FF9-A15B-E6907FEC5246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927-9ACF-4015-86D9-9AD263643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AA4F-8F76-4FF9-A15B-E6907FEC5246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927-9ACF-4015-86D9-9AD263643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AA4F-8F76-4FF9-A15B-E6907FEC5246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927-9ACF-4015-86D9-9AD263643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AA4F-8F76-4FF9-A15B-E6907FEC5246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927-9ACF-4015-86D9-9AD263643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BAA4F-8F76-4FF9-A15B-E6907FEC5246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D2927-9ACF-4015-86D9-9AD263643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800600"/>
            <a:ext cx="7632848" cy="566738"/>
          </a:xfrm>
        </p:spPr>
        <p:txBody>
          <a:bodyPr>
            <a:noAutofit/>
          </a:bodyPr>
          <a:lstStyle/>
          <a:p>
            <a:r>
              <a:rPr lang="ru-RU" sz="3200" dirty="0" smtClean="0"/>
              <a:t>СТРЕСС  И  ЕГО  ВЛИЯНИЕ  НА  ЧЕЛОВЕКА</a:t>
            </a:r>
            <a:endParaRPr lang="ru-RU" sz="3200" dirty="0"/>
          </a:p>
        </p:txBody>
      </p:sp>
      <p:pic>
        <p:nvPicPr>
          <p:cNvPr id="5" name="Рисунок 4" descr="20100130175858!Портфолио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3152" r="1315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47864" y="5805264"/>
            <a:ext cx="3930824" cy="72008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ОБЖ  7  класс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_____6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67523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928bf4a3ab0ec110a0d43e076a158d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30423_tolierantnost_-680x5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202_html_5cbcd4e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0200" cy="429309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747464"/>
            <a:ext cx="82296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727_html_26d9f3d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6228184" cy="3338999"/>
          </a:xfrm>
        </p:spPr>
      </p:pic>
      <p:pic>
        <p:nvPicPr>
          <p:cNvPr id="1026" name="Picture 2" descr="C:\Users\Света\Desktop\Уравновешенность\727_html_m4a3b673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5112" y="3284984"/>
            <a:ext cx="6578888" cy="3573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6536" cy="705832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7-007-Individualno-psikhologicheskie-kharakteristi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1913214_1369850290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638556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8244958_optichillyuziya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9319" cy="450912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57992707_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603448"/>
            <a:ext cx="8229600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317510_2241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4380" y="2753544"/>
            <a:ext cx="4719620" cy="4104456"/>
          </a:xfrm>
        </p:spPr>
      </p:pic>
      <p:pic>
        <p:nvPicPr>
          <p:cNvPr id="1026" name="Picture 2" descr="C:\Users\Света\Desktop\Уравновешенность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67944" cy="6356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1828509_2418775_klipart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z-chego-sostoit-nashe-zdorov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-39607"/>
            <a:ext cx="6480720" cy="689760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859717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7056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I_8c4cdc60f0b244c2bb143e1c28565a83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9</Words>
  <Application>Microsoft Office PowerPoint</Application>
  <PresentationFormat>Экран (4:3)</PresentationFormat>
  <Paragraphs>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СТРЕСС  И  ЕГО  ВЛИЯНИЕ  НА  ЧЕЛОВЕКА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СТРЕСС  И  ЕГО  ВЛИЯНИЕ  НА  ЧЕЛОВЕКА</dc:title>
  <dc:creator>Света</dc:creator>
  <cp:lastModifiedBy>Света</cp:lastModifiedBy>
  <cp:revision>31</cp:revision>
  <dcterms:created xsi:type="dcterms:W3CDTF">2014-03-04T17:26:09Z</dcterms:created>
  <dcterms:modified xsi:type="dcterms:W3CDTF">2014-03-14T17:15:00Z</dcterms:modified>
</cp:coreProperties>
</file>