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9" autoAdjust="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692697"/>
            <a:ext cx="7117180" cy="1368151"/>
          </a:xfrm>
        </p:spPr>
        <p:txBody>
          <a:bodyPr/>
          <a:lstStyle/>
          <a:p>
            <a:pPr algn="ctr"/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Урок русского языка </a:t>
            </a:r>
            <a:b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</a:br>
            <a:r>
              <a:rPr lang="ru-RU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</a:rPr>
              <a:t>в 5 классе</a:t>
            </a:r>
            <a:endParaRPr lang="ru-RU" b="1" dirty="0">
              <a:ln>
                <a:solidFill>
                  <a:srgbClr val="FFFF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i="1" dirty="0" smtClean="0"/>
              <a:t>Подготовила </a:t>
            </a:r>
            <a:r>
              <a:rPr lang="ru-RU" i="1" dirty="0" err="1" smtClean="0"/>
              <a:t>Н.А.Лукина</a:t>
            </a:r>
            <a:r>
              <a:rPr lang="ru-RU" i="1" dirty="0" smtClean="0"/>
              <a:t>, учитель русского языка и литературы МОБУ «Академическая СОШ»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84776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Способы передачи чужой речи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П: «А.»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00FFFF"/>
                </a:solidFill>
              </a:rPr>
              <a:t>Нина сказала</a:t>
            </a:r>
            <a:r>
              <a:rPr lang="ru-RU" sz="3600" b="1" dirty="0" smtClean="0"/>
              <a:t>: «</a:t>
            </a:r>
            <a:r>
              <a:rPr lang="ru-RU" sz="3600" b="1" dirty="0" smtClean="0">
                <a:solidFill>
                  <a:srgbClr val="CCFF33"/>
                </a:solidFill>
              </a:rPr>
              <a:t>Несчастный прогульщик! И это с таких юных лет ты уже обманываешь родителей и школу? </a:t>
            </a:r>
            <a:r>
              <a:rPr lang="ru-RU" sz="3600" b="1" dirty="0" smtClean="0"/>
              <a:t>»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89772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FFFF00"/>
                </a:solidFill>
              </a:rPr>
              <a:t>Способы передачи чужой речи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b="1" dirty="0" smtClean="0"/>
              <a:t>«П,» – а.</a:t>
            </a:r>
          </a:p>
          <a:p>
            <a:pPr marL="0" indent="0">
              <a:buNone/>
            </a:pPr>
            <a:r>
              <a:rPr lang="ru-RU" sz="4000" b="1" dirty="0" smtClean="0"/>
              <a:t>« </a:t>
            </a:r>
            <a:r>
              <a:rPr lang="ru-RU" sz="4000" b="1" dirty="0" smtClean="0">
                <a:solidFill>
                  <a:srgbClr val="CCFF33"/>
                </a:solidFill>
              </a:rPr>
              <a:t>Я просто шёл на урок, но испугался собаку и заблудился</a:t>
            </a:r>
            <a:r>
              <a:rPr lang="ru-RU" sz="4000" b="1" dirty="0" smtClean="0"/>
              <a:t>, » – </a:t>
            </a:r>
            <a:r>
              <a:rPr lang="ru-RU" sz="4000" b="1" dirty="0" smtClean="0">
                <a:solidFill>
                  <a:srgbClr val="00FFFF"/>
                </a:solidFill>
              </a:rPr>
              <a:t>ответил малыш</a:t>
            </a:r>
            <a:r>
              <a:rPr lang="ru-RU" sz="4000" b="1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i="1" dirty="0" smtClean="0">
                <a:solidFill>
                  <a:srgbClr val="FFFF00"/>
                </a:solidFill>
              </a:rPr>
              <a:t>План.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Нина не пошла в школу.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Встреча в роще.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Разговор с мальчиком.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Пришла на помощь.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Возвращение в рощу.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05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i="1" dirty="0" smtClean="0">
                <a:ln>
                  <a:solidFill>
                    <a:srgbClr val="CCFF33"/>
                  </a:solidFill>
                </a:ln>
                <a:solidFill>
                  <a:srgbClr val="FFFF00"/>
                </a:solidFill>
              </a:rPr>
              <a:t>Будьте внимательны!</a:t>
            </a:r>
            <a:endParaRPr lang="ru-RU" sz="4400" b="1" i="1" dirty="0">
              <a:ln>
                <a:solidFill>
                  <a:srgbClr val="CCFF33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r>
              <a:rPr lang="ru-RU" sz="2800" b="1" dirty="0" smtClean="0">
                <a:solidFill>
                  <a:srgbClr val="00FFFF"/>
                </a:solidFill>
              </a:rPr>
              <a:t>Внимательно перечитайте написанный текст.</a:t>
            </a:r>
          </a:p>
          <a:p>
            <a:pPr>
              <a:buAutoNum type="arabicPeriod"/>
            </a:pPr>
            <a:r>
              <a:rPr lang="ru-RU" sz="2800" b="1" dirty="0" smtClean="0">
                <a:solidFill>
                  <a:srgbClr val="00FFFF"/>
                </a:solidFill>
              </a:rPr>
              <a:t>Исправьте ошибки в написании букв и постановке знаков препинания, если вы их обнаружили.</a:t>
            </a:r>
          </a:p>
          <a:p>
            <a:pPr>
              <a:buAutoNum type="arabicPeriod"/>
            </a:pPr>
            <a:r>
              <a:rPr lang="ru-RU" sz="2800" b="1" dirty="0" smtClean="0">
                <a:solidFill>
                  <a:srgbClr val="00FFFF"/>
                </a:solidFill>
              </a:rPr>
              <a:t>Аккуратно перепишите текст в тетради.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FFFF"/>
                </a:solidFill>
              </a:rPr>
              <a:t> </a:t>
            </a:r>
            <a:r>
              <a:rPr lang="ru-RU" sz="2800" b="1" dirty="0" smtClean="0">
                <a:solidFill>
                  <a:srgbClr val="00FFFF"/>
                </a:solidFill>
              </a:rPr>
              <a:t>      </a:t>
            </a:r>
            <a:r>
              <a:rPr lang="ru-RU" sz="2800" b="1" smtClean="0">
                <a:solidFill>
                  <a:srgbClr val="00FFFF"/>
                </a:solidFill>
              </a:rPr>
              <a:t>Не забывайте </a:t>
            </a:r>
            <a:r>
              <a:rPr lang="ru-RU" sz="2800" b="1" dirty="0" smtClean="0">
                <a:solidFill>
                  <a:srgbClr val="00FFFF"/>
                </a:solidFill>
              </a:rPr>
              <a:t>обозначать абзацы!</a:t>
            </a:r>
          </a:p>
          <a:p>
            <a:pPr marL="0" indent="0">
              <a:buNone/>
            </a:pPr>
            <a:r>
              <a:rPr lang="ru-RU" sz="2800" b="1" dirty="0" smtClean="0"/>
              <a:t>4.    </a:t>
            </a:r>
            <a:r>
              <a:rPr lang="ru-RU" sz="2800" b="1" dirty="0" smtClean="0">
                <a:solidFill>
                  <a:srgbClr val="00FFFF"/>
                </a:solidFill>
              </a:rPr>
              <a:t>Проверьте написанный текст.</a:t>
            </a:r>
            <a:endParaRPr lang="ru-RU" sz="2800" b="1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39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pPr algn="ctr"/>
            <a:r>
              <a:rPr lang="ru-RU" sz="4400" b="1" i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rgbClr val="FF00FF"/>
                </a:solidFill>
                <a:latin typeface="Georgia" panose="02040502050405020303" pitchFamily="18" charset="0"/>
              </a:rPr>
              <a:t>Спасибо за работу!</a:t>
            </a:r>
            <a:endParaRPr lang="ru-RU" sz="4400" b="1" i="1" dirty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rgbClr val="FF00FF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2636912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Домашнее задание</a:t>
            </a:r>
            <a:r>
              <a:rPr lang="ru-RU" sz="2400" b="1" dirty="0" smtClean="0"/>
              <a:t>: с. 113 – 114  (повторить правила),</a:t>
            </a:r>
          </a:p>
          <a:p>
            <a:r>
              <a:rPr lang="ru-RU" sz="2400" b="1" dirty="0" smtClean="0"/>
              <a:t>Выписать примеры предложений с прямой речью </a:t>
            </a:r>
          </a:p>
          <a:p>
            <a:r>
              <a:rPr lang="ru-RU" sz="2400" b="1" dirty="0" smtClean="0"/>
              <a:t>из сказок </a:t>
            </a:r>
            <a:r>
              <a:rPr lang="ru-RU" sz="2400" b="1" dirty="0" err="1" smtClean="0"/>
              <a:t>А.С.Пушкина</a:t>
            </a:r>
            <a:r>
              <a:rPr lang="ru-RU" sz="2400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8214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Использованные Интернет-ресурсы: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72816"/>
            <a:ext cx="60304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</a:t>
            </a: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modernlibz.ru/books/bse/bolshaya_sovetskaya_enciklopediya_ga/read_22/</a:t>
            </a:r>
            <a:endParaRPr lang="ru-RU" dirty="0" smtClean="0"/>
          </a:p>
          <a:p>
            <a:r>
              <a:rPr lang="ru-RU" dirty="0" smtClean="0"/>
              <a:t>2. </a:t>
            </a:r>
            <a:r>
              <a:rPr lang="en-US" dirty="0" smtClean="0"/>
              <a:t>http</a:t>
            </a:r>
            <a:r>
              <a:rPr lang="en-US" dirty="0"/>
              <a:t>://vse-grani.com/viewtopic.php?f=10&amp;t=332</a:t>
            </a:r>
            <a:endParaRPr lang="ru-RU" dirty="0"/>
          </a:p>
          <a:p>
            <a:r>
              <a:rPr lang="ru-RU" dirty="0" smtClean="0"/>
              <a:t>3. </a:t>
            </a: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900igr.net/fotografii/literatura/Gajdar/005-Arzamas.html</a:t>
            </a:r>
            <a:endParaRPr lang="ru-RU" dirty="0" smtClean="0"/>
          </a:p>
          <a:p>
            <a:r>
              <a:rPr lang="ru-RU" dirty="0" smtClean="0"/>
              <a:t>4. </a:t>
            </a:r>
            <a:r>
              <a:rPr lang="en-US" dirty="0"/>
              <a:t>http://www.kprf.org/showthread-t_7918-page_6.html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01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Изложение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по рассказу </a:t>
            </a:r>
            <a:r>
              <a:rPr lang="ru-RU" dirty="0" err="1" smtClean="0">
                <a:solidFill>
                  <a:srgbClr val="FFFF00"/>
                </a:solidFill>
              </a:rPr>
              <a:t>А.П.Гайдара</a:t>
            </a:r>
            <a:r>
              <a:rPr lang="ru-RU" dirty="0" smtClean="0">
                <a:solidFill>
                  <a:srgbClr val="FFFF00"/>
                </a:solidFill>
              </a:rPr>
              <a:t> «Совесть»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Цель урока:</a:t>
            </a:r>
          </a:p>
          <a:p>
            <a:pPr>
              <a:buAutoNum type="arabicParenR"/>
            </a:pPr>
            <a:r>
              <a:rPr lang="ru-RU" dirty="0" smtClean="0"/>
              <a:t>образовательная: обучать ЗУН, позволяющим составлять план рассказа, анализировать авторский текст, строить связное устное и письменное высказывание, подробно излагать авторский текст, применять орфографические и пунктуационные умения и навыки;</a:t>
            </a:r>
          </a:p>
          <a:p>
            <a:pPr>
              <a:buAutoNum type="arabicParenR"/>
            </a:pPr>
            <a:r>
              <a:rPr lang="ru-RU" dirty="0" smtClean="0"/>
              <a:t>развивающая: развивать коммуникативные навыки, развивать мышление, речь учащихся;</a:t>
            </a:r>
          </a:p>
          <a:p>
            <a:pPr>
              <a:buAutoNum type="arabicParenR"/>
            </a:pPr>
            <a:r>
              <a:rPr lang="ru-RU" dirty="0" smtClean="0"/>
              <a:t>воспитательная: воспитывать ответственное отношение к собственным поступкам, интерес к произведениям </a:t>
            </a:r>
            <a:r>
              <a:rPr lang="ru-RU" dirty="0" err="1" smtClean="0"/>
              <a:t>А.П.Гайдара</a:t>
            </a:r>
            <a:r>
              <a:rPr lang="ru-RU" dirty="0" smtClean="0"/>
              <a:t>, бережное и внимательное отношение к языку.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12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052736"/>
            <a:ext cx="7056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Биографическая справка</a:t>
            </a:r>
            <a:endParaRPr lang="ru-RU" sz="4400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9" y="2132856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rgbClr val="00FFFF"/>
                </a:solidFill>
              </a:rPr>
              <a:t>Словарная работа:</a:t>
            </a:r>
          </a:p>
          <a:p>
            <a:endParaRPr lang="ru-RU" sz="3600" b="1" i="1" dirty="0" smtClean="0"/>
          </a:p>
          <a:p>
            <a:r>
              <a:rPr lang="ru-RU" sz="3600" b="1" i="1" dirty="0" smtClean="0">
                <a:solidFill>
                  <a:srgbClr val="FFFF00"/>
                </a:solidFill>
              </a:rPr>
              <a:t>БИОГРАФИЯ</a:t>
            </a:r>
            <a:r>
              <a:rPr lang="ru-RU" sz="3600" dirty="0" smtClean="0">
                <a:solidFill>
                  <a:srgbClr val="FFFF00"/>
                </a:solidFill>
              </a:rPr>
              <a:t> – от «</a:t>
            </a:r>
            <a:r>
              <a:rPr lang="ru-RU" sz="3600" i="1" dirty="0" smtClean="0">
                <a:solidFill>
                  <a:srgbClr val="FFFF00"/>
                </a:solidFill>
              </a:rPr>
              <a:t>БИО</a:t>
            </a:r>
            <a:r>
              <a:rPr lang="ru-RU" sz="3600" dirty="0" smtClean="0">
                <a:solidFill>
                  <a:srgbClr val="FFFF00"/>
                </a:solidFill>
              </a:rPr>
              <a:t>» – жизнь и «</a:t>
            </a:r>
            <a:r>
              <a:rPr lang="ru-RU" sz="3600" i="1" dirty="0" smtClean="0">
                <a:solidFill>
                  <a:srgbClr val="FFFF00"/>
                </a:solidFill>
              </a:rPr>
              <a:t>ГРАФО</a:t>
            </a:r>
            <a:r>
              <a:rPr lang="ru-RU" sz="3600" dirty="0" smtClean="0">
                <a:solidFill>
                  <a:srgbClr val="FFFF00"/>
                </a:solidFill>
              </a:rPr>
              <a:t>» - пишу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Аркадий Петрович Гайдар</a:t>
            </a:r>
            <a:endParaRPr lang="ru-RU" sz="3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800" b="1" dirty="0" smtClean="0"/>
              <a:t>родился </a:t>
            </a:r>
            <a:r>
              <a:rPr lang="ru-RU" sz="2800" b="1" dirty="0"/>
              <a:t>9 января 1904 года в семье учителя во Льгове.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818" y="298420"/>
            <a:ext cx="4100646" cy="5002788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</p:pic>
    </p:spTree>
    <p:extLst>
      <p:ext uri="{BB962C8B-B14F-4D97-AF65-F5344CB8AC3E}">
        <p14:creationId xmlns:p14="http://schemas.microsoft.com/office/powerpoint/2010/main" val="288298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04712"/>
            <a:ext cx="3481387" cy="111325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09442" y="1628800"/>
            <a:ext cx="3481387" cy="4680520"/>
          </a:xfrm>
        </p:spPr>
        <p:txBody>
          <a:bodyPr>
            <a:normAutofit/>
          </a:bodyPr>
          <a:lstStyle/>
          <a:p>
            <a:pPr lvl="0">
              <a:buClr>
                <a:srgbClr val="EAEBDE"/>
              </a:buClr>
            </a:pPr>
            <a:r>
              <a:rPr lang="ru-RU" sz="2800" b="1" dirty="0" smtClean="0">
                <a:solidFill>
                  <a:prstClr val="white"/>
                </a:solidFill>
              </a:rPr>
              <a:t>   Свое </a:t>
            </a:r>
            <a:r>
              <a:rPr lang="ru-RU" sz="2800" b="1" dirty="0">
                <a:solidFill>
                  <a:prstClr val="white"/>
                </a:solidFill>
              </a:rPr>
              <a:t>детство он провел в Арзамасе.</a:t>
            </a:r>
          </a:p>
          <a:p>
            <a:r>
              <a:rPr lang="ru-RU" sz="2400" b="1" dirty="0" smtClean="0"/>
              <a:t>    Аркадий </a:t>
            </a:r>
            <a:r>
              <a:rPr lang="ru-RU" sz="2400" b="1" dirty="0"/>
              <a:t>Петрович окончил пехотные курсы, а когда началась первая мировая война и отца забрали в солдаты, он через месяц сбежал из дома, чтобы ехать к отцу на фронт.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12776"/>
            <a:ext cx="4098032" cy="307352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</p:pic>
    </p:spTree>
    <p:extLst>
      <p:ext uri="{BB962C8B-B14F-4D97-AF65-F5344CB8AC3E}">
        <p14:creationId xmlns:p14="http://schemas.microsoft.com/office/powerpoint/2010/main" val="53922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83568" y="3429000"/>
            <a:ext cx="8064896" cy="3168352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В </a:t>
            </a:r>
            <a:r>
              <a:rPr lang="ru-RU" sz="1800" b="1" dirty="0"/>
              <a:t>1918 пошел добровольцем в Красную армию</a:t>
            </a:r>
            <a:r>
              <a:rPr lang="ru-RU" sz="1800" b="1" dirty="0" smtClean="0"/>
              <a:t>.</a:t>
            </a:r>
            <a:r>
              <a:rPr lang="ru-RU" sz="1800" b="1" dirty="0"/>
              <a:t> Ему пришлось воевать и на Украине, и на польском фронте, и на Кавказе. В четырнадцать с половиной лет он командовал </a:t>
            </a:r>
            <a:r>
              <a:rPr lang="ru-RU" sz="1800" b="1" dirty="0" smtClean="0"/>
              <a:t>ротой </a:t>
            </a:r>
            <a:r>
              <a:rPr lang="ru-RU" sz="1800" b="1" dirty="0"/>
              <a:t>курсантов, а в семнадцать лет был командиром отдельного полка по борьбе с бандитизмом. </a:t>
            </a:r>
            <a:endParaRPr lang="ru-RU" sz="1800" b="1" dirty="0" smtClean="0"/>
          </a:p>
          <a:p>
            <a:r>
              <a:rPr lang="ru-RU" sz="1800" b="1" dirty="0" smtClean="0"/>
              <a:t>В </a:t>
            </a:r>
            <a:r>
              <a:rPr lang="ru-RU" sz="1800" b="1" dirty="0"/>
              <a:t>декабре 1924 Гайдар ушел из армии по болезни после ранения и контузии. Он начал писать книги</a:t>
            </a:r>
            <a:r>
              <a:rPr lang="ru-RU" sz="1800" b="1" dirty="0" smtClean="0"/>
              <a:t>.</a:t>
            </a:r>
          </a:p>
          <a:p>
            <a:r>
              <a:rPr lang="ru-RU" sz="1800" b="1" dirty="0"/>
              <a:t>26 октября 1941 на Украине, под деревней </a:t>
            </a:r>
            <a:r>
              <a:rPr lang="ru-RU" sz="1800" b="1" dirty="0" err="1"/>
              <a:t>Ляплявою</a:t>
            </a:r>
            <a:r>
              <a:rPr lang="ru-RU" sz="1800" b="1" dirty="0"/>
              <a:t>, Гайдар погиб в схватке с фашистами. </a:t>
            </a:r>
            <a:br>
              <a:rPr lang="ru-RU" sz="1800" b="1" dirty="0"/>
            </a:br>
            <a:endParaRPr lang="ru-RU" sz="18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1"/>
            <a:ext cx="3240360" cy="2809561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</p:pic>
    </p:spTree>
    <p:extLst>
      <p:ext uri="{BB962C8B-B14F-4D97-AF65-F5344CB8AC3E}">
        <p14:creationId xmlns:p14="http://schemas.microsoft.com/office/powerpoint/2010/main" val="9283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47021"/>
            <a:ext cx="4824536" cy="6054319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279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260649"/>
            <a:ext cx="7125113" cy="1008112"/>
          </a:xfrm>
        </p:spPr>
        <p:txBody>
          <a:bodyPr/>
          <a:lstStyle/>
          <a:p>
            <a:pPr algn="ctr"/>
            <a:r>
              <a:rPr lang="ru-RU" sz="3600" b="1" u="sng" dirty="0" smtClean="0">
                <a:solidFill>
                  <a:srgbClr val="FFFF00"/>
                </a:solidFill>
              </a:rPr>
              <a:t>Рассказ «Совесть»</a:t>
            </a:r>
            <a:endParaRPr lang="ru-RU" sz="3600" b="1" u="sng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r>
              <a:rPr lang="ru-RU" sz="2000" b="1" dirty="0" smtClean="0"/>
              <a:t>Как звали героиню рассказа?</a:t>
            </a:r>
          </a:p>
          <a:p>
            <a:pPr>
              <a:buAutoNum type="arabicPeriod"/>
            </a:pPr>
            <a:r>
              <a:rPr lang="ru-RU" sz="2000" b="1" dirty="0" smtClean="0"/>
              <a:t>Почему девочка не пошла в школу?</a:t>
            </a:r>
          </a:p>
          <a:p>
            <a:pPr>
              <a:buAutoNum type="arabicPeriod"/>
            </a:pPr>
            <a:r>
              <a:rPr lang="ru-RU" sz="2000" b="1" dirty="0" smtClean="0"/>
              <a:t>Куда она направилась? Зачем?</a:t>
            </a:r>
          </a:p>
          <a:p>
            <a:pPr>
              <a:buAutoNum type="arabicPeriod"/>
            </a:pPr>
            <a:r>
              <a:rPr lang="ru-RU" sz="2000" b="1" dirty="0" smtClean="0"/>
              <a:t>Кого она встретила в роще? Как об этом написано в рассказе?</a:t>
            </a:r>
          </a:p>
          <a:p>
            <a:pPr>
              <a:buAutoNum type="arabicPeriod"/>
            </a:pPr>
            <a:r>
              <a:rPr lang="ru-RU" sz="2000" b="1" dirty="0" smtClean="0"/>
              <a:t>Кем был встреченный Ниной мальчик? Как вы догадались?</a:t>
            </a:r>
          </a:p>
          <a:p>
            <a:pPr>
              <a:buAutoNum type="arabicPeriod"/>
            </a:pPr>
            <a:r>
              <a:rPr lang="ru-RU" sz="2000" b="1" dirty="0" smtClean="0"/>
              <a:t>Что случилось с мальчиком?</a:t>
            </a:r>
          </a:p>
          <a:p>
            <a:pPr>
              <a:buAutoNum type="arabicPeriod"/>
            </a:pPr>
            <a:r>
              <a:rPr lang="ru-RU" sz="2000" b="1" dirty="0" smtClean="0"/>
              <a:t>Как поступила Нина?</a:t>
            </a:r>
          </a:p>
          <a:p>
            <a:pPr>
              <a:buAutoNum type="arabicPeriod"/>
            </a:pPr>
            <a:r>
              <a:rPr lang="ru-RU" sz="2000" b="1" dirty="0" smtClean="0"/>
              <a:t>Где остались книги и завтрак Нины? Почему она их не подняла?</a:t>
            </a:r>
          </a:p>
          <a:p>
            <a:pPr>
              <a:buAutoNum type="arabicPeriod"/>
            </a:pPr>
            <a:r>
              <a:rPr lang="ru-RU" sz="2000" b="1" dirty="0" smtClean="0"/>
              <a:t>Почему Нина заплакала? Как об этом написано в рассказе?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03122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i="1" dirty="0" smtClean="0">
                <a:solidFill>
                  <a:srgbClr val="FFFF00"/>
                </a:solidFill>
              </a:rPr>
              <a:t>Словарная работа</a:t>
            </a:r>
            <a:endParaRPr lang="ru-RU" sz="4800" b="1" i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Укра</a:t>
            </a:r>
            <a:r>
              <a:rPr lang="ru-RU" sz="4000" b="1" u="sng" dirty="0" smtClean="0"/>
              <a:t>д</a:t>
            </a:r>
            <a:r>
              <a:rPr lang="ru-RU" sz="4000" b="1" dirty="0" smtClean="0"/>
              <a:t>кой пр</a:t>
            </a:r>
            <a:r>
              <a:rPr lang="ru-RU" sz="4000" b="1" u="sng" dirty="0" smtClean="0"/>
              <a:t>о</a:t>
            </a:r>
            <a:r>
              <a:rPr lang="ru-RU" sz="4000" b="1" dirty="0" smtClean="0"/>
              <a:t>шла, п</a:t>
            </a:r>
            <a:r>
              <a:rPr lang="ru-RU" sz="4000" b="1" u="sng" dirty="0" smtClean="0"/>
              <a:t>а</a:t>
            </a:r>
            <a:r>
              <a:rPr lang="ru-RU" sz="4000" b="1" dirty="0" smtClean="0"/>
              <a:t>кет с за</a:t>
            </a:r>
            <a:r>
              <a:rPr lang="ru-RU" sz="4000" b="1" u="sng" dirty="0" smtClean="0"/>
              <a:t>в</a:t>
            </a:r>
            <a:r>
              <a:rPr lang="ru-RU" sz="4000" b="1" dirty="0" smtClean="0"/>
              <a:t>тр</a:t>
            </a:r>
            <a:r>
              <a:rPr lang="ru-RU" sz="4000" b="1" u="sng" dirty="0" smtClean="0"/>
              <a:t>а</a:t>
            </a:r>
            <a:r>
              <a:rPr lang="ru-RU" sz="4000" b="1" dirty="0" smtClean="0"/>
              <a:t>ком, </a:t>
            </a:r>
            <a:r>
              <a:rPr lang="ru-RU" sz="4000" b="1" u="sng" dirty="0" smtClean="0"/>
              <a:t>с</a:t>
            </a:r>
            <a:r>
              <a:rPr lang="ru-RU" sz="4000" b="1" dirty="0" smtClean="0"/>
              <a:t>ж</a:t>
            </a:r>
            <a:r>
              <a:rPr lang="ru-RU" sz="4000" b="1" u="sng" dirty="0" smtClean="0"/>
              <a:t>и</a:t>
            </a:r>
            <a:r>
              <a:rPr lang="ru-RU" sz="4000" b="1" dirty="0" smtClean="0"/>
              <a:t>мал букварь, д</a:t>
            </a:r>
            <a:r>
              <a:rPr lang="ru-RU" sz="4000" b="1" u="sng" dirty="0" smtClean="0"/>
              <a:t>о</a:t>
            </a:r>
            <a:r>
              <a:rPr lang="ru-RU" sz="4000" b="1" dirty="0" smtClean="0"/>
              <a:t>бр</a:t>
            </a:r>
            <a:r>
              <a:rPr lang="ru-RU" sz="4000" b="1" u="sng" dirty="0" smtClean="0"/>
              <a:t>о</a:t>
            </a:r>
            <a:r>
              <a:rPr lang="ru-RU" sz="4000" b="1" dirty="0" smtClean="0"/>
              <a:t>душный м</a:t>
            </a:r>
            <a:r>
              <a:rPr lang="ru-RU" sz="4000" b="1" u="sng" dirty="0" smtClean="0"/>
              <a:t>а</a:t>
            </a:r>
            <a:r>
              <a:rPr lang="ru-RU" sz="4000" b="1" dirty="0" smtClean="0"/>
              <a:t>лыш, свя</a:t>
            </a:r>
            <a:r>
              <a:rPr lang="ru-RU" sz="4000" b="1" u="sng" dirty="0" smtClean="0"/>
              <a:t>з</a:t>
            </a:r>
            <a:r>
              <a:rPr lang="ru-RU" sz="4000" b="1" dirty="0" smtClean="0"/>
              <a:t>ка </a:t>
            </a:r>
            <a:r>
              <a:rPr lang="ru-RU" sz="4000" b="1" smtClean="0"/>
              <a:t>кни</a:t>
            </a:r>
            <a:r>
              <a:rPr lang="ru-RU" sz="4000" b="1" u="sng" smtClean="0"/>
              <a:t>г</a:t>
            </a:r>
            <a:r>
              <a:rPr lang="ru-RU" sz="4000" b="1" smtClean="0"/>
              <a:t>, вышм</a:t>
            </a:r>
            <a:r>
              <a:rPr lang="ru-RU" sz="4000" b="1" u="sng" smtClean="0"/>
              <a:t>ы</a:t>
            </a:r>
            <a:r>
              <a:rPr lang="ru-RU" sz="4000" b="1" smtClean="0"/>
              <a:t>гнула </a:t>
            </a:r>
            <a:r>
              <a:rPr lang="ru-RU" sz="4000" b="1" dirty="0" smtClean="0"/>
              <a:t>из</a:t>
            </a:r>
            <a:r>
              <a:rPr lang="ru-RU" sz="4000" b="1" u="sng" dirty="0" smtClean="0"/>
              <a:t>-</a:t>
            </a:r>
            <a:r>
              <a:rPr lang="ru-RU" sz="4000" b="1" dirty="0" smtClean="0"/>
              <a:t>за в</a:t>
            </a:r>
            <a:r>
              <a:rPr lang="ru-RU" sz="4000" b="1" u="sng" dirty="0" smtClean="0"/>
              <a:t>е</a:t>
            </a:r>
            <a:r>
              <a:rPr lang="ru-RU" sz="4000" b="1" dirty="0" smtClean="0"/>
              <a:t>твей, бе</a:t>
            </a:r>
            <a:r>
              <a:rPr lang="ru-RU" sz="4000" b="1" u="sng" dirty="0" smtClean="0"/>
              <a:t>с</a:t>
            </a:r>
            <a:r>
              <a:rPr lang="ru-RU" sz="4000" b="1" dirty="0" smtClean="0"/>
              <a:t>пощадная совесть.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64254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utumn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169</TotalTime>
  <Words>520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Autumn</vt:lpstr>
      <vt:lpstr>Урок русского языка  в 5 классе</vt:lpstr>
      <vt:lpstr>Изложение  по рассказу А.П.Гайдара «Совесть»</vt:lpstr>
      <vt:lpstr>Презентация PowerPoint</vt:lpstr>
      <vt:lpstr>Аркадий Петрович Гайдар</vt:lpstr>
      <vt:lpstr>Презентация PowerPoint</vt:lpstr>
      <vt:lpstr>Презентация PowerPoint</vt:lpstr>
      <vt:lpstr>Презентация PowerPoint</vt:lpstr>
      <vt:lpstr>Рассказ «Совесть»</vt:lpstr>
      <vt:lpstr>Словарная работа</vt:lpstr>
      <vt:lpstr>Способы передачи чужой речи</vt:lpstr>
      <vt:lpstr>Способы передачи чужой речи</vt:lpstr>
      <vt:lpstr>План.</vt:lpstr>
      <vt:lpstr>Будьте внимательны!</vt:lpstr>
      <vt:lpstr>Спасибо за работу!</vt:lpstr>
      <vt:lpstr> Использованные Интернет-ресурсы: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 в 5 классе</dc:title>
  <dc:creator>PC</dc:creator>
  <cp:lastModifiedBy>PC</cp:lastModifiedBy>
  <cp:revision>10</cp:revision>
  <dcterms:created xsi:type="dcterms:W3CDTF">2013-11-12T16:24:12Z</dcterms:created>
  <dcterms:modified xsi:type="dcterms:W3CDTF">2014-02-02T15:00:44Z</dcterms:modified>
</cp:coreProperties>
</file>