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6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41D8E1-2B61-4625-93BE-47D2842BC2C7}" type="datetimeFigureOut">
              <a:rPr lang="ru-RU" smtClean="0"/>
              <a:t>22.08.2013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39A9A7-2010-4AA9-8FBE-91585FAF87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land.ru/Default.aspx?pageid=111920" TargetMode="External"/><Relationship Id="rId2" Type="http://schemas.openxmlformats.org/officeDocument/2006/relationships/hyperlink" Target="http://www.donland.ru/Default.aspx?pageid=89779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land.ru/Default.aspx?pageid=890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land.ru/Default.aspx?pageid=890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58200" cy="1656184"/>
          </a:xfrm>
        </p:spPr>
        <p:txBody>
          <a:bodyPr>
            <a:noAutofit/>
          </a:bodyPr>
          <a:lstStyle/>
          <a:p>
            <a:r>
              <a:rPr lang="ru-RU" sz="3000" dirty="0"/>
              <a:t>«О внесении изменений в постановление </a:t>
            </a:r>
            <a:br>
              <a:rPr lang="ru-RU" sz="3000" dirty="0"/>
            </a:br>
            <a:r>
              <a:rPr lang="ru-RU" sz="3000" dirty="0"/>
              <a:t>Администрации Ростовской области</a:t>
            </a:r>
            <a:br>
              <a:rPr lang="ru-RU" sz="3000" dirty="0"/>
            </a:br>
            <a:r>
              <a:rPr lang="ru-RU" sz="3000" dirty="0"/>
              <a:t> от 27.11.2009 № 625 «Об утверждении </a:t>
            </a:r>
            <a:br>
              <a:rPr lang="ru-RU" sz="3000" dirty="0"/>
            </a:br>
            <a:r>
              <a:rPr lang="ru-RU" sz="3000" dirty="0"/>
              <a:t>Областной долгосрочной целевой программы</a:t>
            </a:r>
            <a:br>
              <a:rPr lang="ru-RU" sz="3000" dirty="0"/>
            </a:br>
            <a:r>
              <a:rPr lang="ru-RU" sz="3000" dirty="0"/>
              <a:t> «Развитие образования в Ростовской области </a:t>
            </a:r>
            <a:r>
              <a:rPr lang="ru-RU" sz="3000" dirty="0" smtClean="0"/>
              <a:t>на </a:t>
            </a:r>
            <a:r>
              <a:rPr lang="ru-RU" sz="3000" dirty="0"/>
              <a:t>2010 – 2015 годы»»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58200" cy="1800200"/>
          </a:xfrm>
        </p:spPr>
        <p:txBody>
          <a:bodyPr>
            <a:normAutofit/>
          </a:bodyPr>
          <a:lstStyle/>
          <a:p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Постановление Правительства Ростовской области от 09.07.2012 № 605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33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928903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83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2170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23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57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Исполнители  Программы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- </a:t>
            </a:r>
            <a:r>
              <a:rPr lang="ru-RU" dirty="0"/>
              <a:t> министерство общего и профессионального образования Ростовской области (далее – </a:t>
            </a:r>
            <a:r>
              <a:rPr lang="ru-RU" dirty="0" err="1"/>
              <a:t>минобразование</a:t>
            </a:r>
            <a:r>
              <a:rPr lang="ru-RU" dirty="0"/>
              <a:t> области);</a:t>
            </a:r>
          </a:p>
          <a:p>
            <a:r>
              <a:rPr lang="ru-RU" dirty="0"/>
              <a:t>- департамент по делам казачества и кадетских учебных заведений Ростовской области;</a:t>
            </a:r>
          </a:p>
          <a:p>
            <a:r>
              <a:rPr lang="ru-RU" dirty="0"/>
              <a:t>министерство строительства, архитектуры и территориального развития Ростовской области (далее – министерство строительства области);</a:t>
            </a:r>
          </a:p>
          <a:p>
            <a:r>
              <a:rPr lang="ru-RU" dirty="0"/>
              <a:t>- государственные образовательные учреждения начального и среднего профессионального образования, подведомственные </a:t>
            </a:r>
            <a:r>
              <a:rPr lang="ru-RU" dirty="0" err="1"/>
              <a:t>минобразованию</a:t>
            </a:r>
            <a:r>
              <a:rPr lang="ru-RU" dirty="0"/>
              <a:t> области;</a:t>
            </a:r>
          </a:p>
          <a:p>
            <a:r>
              <a:rPr lang="ru-RU" dirty="0"/>
              <a:t>- Союз работодателей Ростовской области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Источники финансирования Программы: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ru-RU" dirty="0"/>
              <a:t>- средства бюджета Ростовской области;</a:t>
            </a:r>
          </a:p>
          <a:p>
            <a:r>
              <a:rPr lang="ru-RU" dirty="0"/>
              <a:t>- средства федерального бюджета;</a:t>
            </a:r>
          </a:p>
          <a:p>
            <a:r>
              <a:rPr lang="ru-RU" dirty="0"/>
              <a:t>- средства от приносящей доход деятельности государственных образовательных учреждений начального и среднего профессионального образования, подведомственных </a:t>
            </a:r>
            <a:r>
              <a:rPr lang="ru-RU" dirty="0" err="1"/>
              <a:t>минобразованию</a:t>
            </a:r>
            <a:r>
              <a:rPr lang="ru-RU" dirty="0"/>
              <a:t> области;</a:t>
            </a:r>
          </a:p>
          <a:p>
            <a:r>
              <a:rPr lang="ru-RU" dirty="0"/>
              <a:t>- средства работодателей;</a:t>
            </a:r>
          </a:p>
        </p:txBody>
      </p:sp>
    </p:spTree>
    <p:extLst>
      <p:ext uri="{BB962C8B-B14F-4D97-AF65-F5344CB8AC3E}">
        <p14:creationId xmlns:p14="http://schemas.microsoft.com/office/powerpoint/2010/main" val="778251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Объемы финансирования Программы: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всего – 124 196 022,6 тыс. рублей,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5115198"/>
          </a:xfrm>
        </p:spPr>
        <p:txBody>
          <a:bodyPr/>
          <a:lstStyle/>
          <a:p>
            <a:r>
              <a:rPr lang="ru-RU" dirty="0"/>
              <a:t>2010 год – 16 149 737,5 тыс. рублей;</a:t>
            </a:r>
          </a:p>
          <a:p>
            <a:r>
              <a:rPr lang="ru-RU" dirty="0"/>
              <a:t>2011 год – 18 544 298,2 тыс. рублей;</a:t>
            </a:r>
          </a:p>
          <a:p>
            <a:r>
              <a:rPr lang="ru-RU" dirty="0"/>
              <a:t>2012 год – 24 175 444,3 тыс. рублей;</a:t>
            </a:r>
          </a:p>
          <a:p>
            <a:r>
              <a:rPr lang="ru-RU" dirty="0"/>
              <a:t>2013 год – 21 748 986,7 тыс. рублей;</a:t>
            </a:r>
          </a:p>
          <a:p>
            <a:r>
              <a:rPr lang="ru-RU" dirty="0"/>
              <a:t>2014 год – 22 419 138,9 тыс. рублей;</a:t>
            </a:r>
          </a:p>
          <a:p>
            <a:r>
              <a:rPr lang="ru-RU" dirty="0"/>
              <a:t>2015 год – 21 158 417,0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25115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Реализация мероприятий Программы позволит к 2015 году </a:t>
            </a:r>
            <a:r>
              <a:rPr lang="ru-RU" b="1" dirty="0">
                <a:effectLst/>
              </a:rPr>
              <a:t>достичь следующих результатов: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снижение нагрузки  на 1 персональный компьютер до 8 обучающихся;</a:t>
            </a:r>
          </a:p>
          <a:p>
            <a:r>
              <a:rPr lang="ru-RU" dirty="0"/>
              <a:t>- доведение доли учителей, эффективно использующих современные образовательные технологии (в том числе ИКТ), до 85 процентов;</a:t>
            </a:r>
          </a:p>
          <a:p>
            <a:r>
              <a:rPr lang="ru-RU" dirty="0"/>
              <a:t>- доведение охвата учащихся 8 – 9 классов </a:t>
            </a:r>
            <a:r>
              <a:rPr lang="ru-RU" dirty="0" err="1"/>
              <a:t>профориентационными</a:t>
            </a:r>
            <a:r>
              <a:rPr lang="ru-RU" dirty="0"/>
              <a:t> программами до 100 процентов;</a:t>
            </a:r>
          </a:p>
          <a:p>
            <a:r>
              <a:rPr lang="ru-RU" dirty="0"/>
              <a:t>- повышение доли учащихся 10 – 11 классов, обучающихся по индивидуальным учебным программам профильного обучения, до 33,3 процента;</a:t>
            </a:r>
          </a:p>
          <a:p>
            <a:r>
              <a:rPr lang="ru-RU" dirty="0"/>
              <a:t>- доведение доли ОУ, реализующих ФГОС  общего образования второго поколения:</a:t>
            </a:r>
          </a:p>
          <a:p>
            <a:r>
              <a:rPr lang="ru-RU" dirty="0"/>
              <a:t>на 1-й ступени – до 100 процентов,</a:t>
            </a:r>
          </a:p>
          <a:p>
            <a:r>
              <a:rPr lang="ru-RU" dirty="0"/>
              <a:t>на 2-й ступени – до 100 процентов (5 классы);</a:t>
            </a:r>
          </a:p>
          <a:p>
            <a:r>
              <a:rPr lang="ru-RU" dirty="0"/>
              <a:t>- доведение доли школьников, обучающихся по ФГОС:</a:t>
            </a:r>
          </a:p>
          <a:p>
            <a:r>
              <a:rPr lang="ru-RU" dirty="0"/>
              <a:t>на 1-й ступени – до 100 процентов,</a:t>
            </a:r>
          </a:p>
          <a:p>
            <a:r>
              <a:rPr lang="ru-RU" dirty="0"/>
              <a:t>на 2-й ступени – до 35,5 процента;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766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8407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 доведение доли учителей и руководителей ОУ, прошедших повышение квалификации и (или) профессиональную переподготовку для работы в соответствии с ФГОС, в общей численности учителей, до 100 процентов;</a:t>
            </a:r>
          </a:p>
          <a:p>
            <a:r>
              <a:rPr lang="ru-RU" dirty="0"/>
              <a:t>- обеспечение условий для получения общего образования в адекватной форме детьми с ограниченными возможностями здоровья и детьми-инвалидами, успешной социализацией детей с ограниченными возможностями здоровья;</a:t>
            </a:r>
          </a:p>
          <a:p>
            <a:r>
              <a:rPr lang="ru-RU" dirty="0"/>
              <a:t>- введение системы дистанционного обучения для детей-инвалидов (не менее 500 человек);</a:t>
            </a:r>
          </a:p>
          <a:p>
            <a:r>
              <a:rPr lang="ru-RU" dirty="0"/>
              <a:t>- увеличение процента охвата детей старшего дошкольного возраста, обучающихся в системе </a:t>
            </a:r>
            <a:r>
              <a:rPr lang="ru-RU" dirty="0" err="1"/>
              <a:t>предшкольного</a:t>
            </a:r>
            <a:r>
              <a:rPr lang="ru-RU" dirty="0"/>
              <a:t> образования в вариативных формах, до 97 процентов;</a:t>
            </a:r>
          </a:p>
          <a:p>
            <a:r>
              <a:rPr lang="ru-RU" dirty="0"/>
              <a:t>- сохранение показателя удовлетворенности потребности в услугах дошкольного образования на уровне не ниже 78,1 процента;</a:t>
            </a:r>
          </a:p>
          <a:p>
            <a:r>
              <a:rPr lang="ru-RU" dirty="0"/>
              <a:t>- доведение доли выпускников ОУ, сдавших ЕГЭ по русскому языку и математике, в общей численности выпускников, участвовавших в ЕГЭ по данным предметам, до 99,5 процента;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057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доведение доли семей, имеющих возможность оперативно в электронном виде получать информацию об успеваемости своих детей, до 96 процентов;</a:t>
            </a:r>
          </a:p>
          <a:p>
            <a:r>
              <a:rPr lang="ru-RU" dirty="0"/>
              <a:t>- доведение доли ОУ, открыто предоставляющих достоверную публичную информацию о своей деятельности, до 80 процентов;</a:t>
            </a:r>
          </a:p>
          <a:p>
            <a:r>
              <a:rPr lang="ru-RU" dirty="0"/>
              <a:t>- охват школьников сбалансированным горячим питанием (не менее чем 78 процентов);</a:t>
            </a:r>
          </a:p>
          <a:p>
            <a:r>
              <a:rPr lang="ru-RU" dirty="0"/>
              <a:t>- доведение количества ОУ, реализующих программы и технологии </a:t>
            </a:r>
            <a:r>
              <a:rPr lang="ru-RU" dirty="0" err="1"/>
              <a:t>здоровьесбережения</a:t>
            </a:r>
            <a:r>
              <a:rPr lang="ru-RU" dirty="0"/>
              <a:t>, до 95 процентов;</a:t>
            </a:r>
          </a:p>
          <a:p>
            <a:r>
              <a:rPr lang="ru-RU" dirty="0"/>
              <a:t>- привлечение детского населения к систематическим занятиям физической культурой и спортом (не менее чем 42 процента от общего числа школьников);</a:t>
            </a:r>
          </a:p>
          <a:p>
            <a:r>
              <a:rPr lang="ru-RU" dirty="0"/>
              <a:t>- доведение доли детей, имеющих возможность по выбору получать качественные услуги дополнительного образования, до 75 процентов;</a:t>
            </a:r>
          </a:p>
          <a:p>
            <a:r>
              <a:rPr lang="ru-RU" dirty="0"/>
              <a:t>- увеличение количества обучающихся, принявших участие в олимпиадах регионального и всероссийского уровней, до 2 900 человек в год;</a:t>
            </a:r>
          </a:p>
          <a:p>
            <a:r>
              <a:rPr lang="ru-RU" dirty="0"/>
              <a:t>- снижение доли </a:t>
            </a:r>
            <a:r>
              <a:rPr lang="ru-RU" dirty="0" err="1"/>
              <a:t>необучающихся</a:t>
            </a:r>
            <a:r>
              <a:rPr lang="ru-RU" dirty="0"/>
              <a:t> детей в возрасте от 7 до 18 лет, подлежащих обучению, до 0,11 процента;</a:t>
            </a:r>
          </a:p>
          <a:p>
            <a:r>
              <a:rPr lang="ru-RU" dirty="0"/>
              <a:t>- доведение доли обучающихся и воспитанников ОУ, охваченных мероприятиями профилактической направленности, до 100 процентов;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12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71014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доведение доли общеобразовательных учреждений, имеющих органы государственно-общественного управления, до 100 процентов;</a:t>
            </a:r>
          </a:p>
          <a:p>
            <a:r>
              <a:rPr lang="ru-RU" dirty="0"/>
              <a:t>- увеличение доли выпускников государственных образовательных учреждений среднего профессионального образования педагогической направленности, трудоустроившихся по полученной специальности в первый год,  не менее чем до 72 процентов;</a:t>
            </a:r>
          </a:p>
          <a:p>
            <a:r>
              <a:rPr lang="ru-RU" dirty="0"/>
              <a:t>- выполнение регионального целевого заказа на подготовку педагогических кадров и специалистов на 100 процентов;</a:t>
            </a:r>
          </a:p>
          <a:p>
            <a:r>
              <a:rPr lang="ru-RU" dirty="0"/>
              <a:t>- доведение доли учителей, получивших в установленном порядке первую, высшую квалификационную категорию и (или) подтверждение соответствия занимаемой должности, до 92 процентов;</a:t>
            </a:r>
          </a:p>
          <a:p>
            <a:r>
              <a:rPr lang="ru-RU" dirty="0"/>
              <a:t>- повышение доли учителей ОУ, имеющих стаж педагогической работы до 5 лет, не менее чем до 8,2 процента;</a:t>
            </a:r>
          </a:p>
          <a:p>
            <a:r>
              <a:rPr lang="ru-RU" dirty="0"/>
              <a:t>- доведение доли молодых учителей, прошедших курс семинаров для молодых учителей, пришедших на работу в  школы, не менее чем до 8,2 процента;</a:t>
            </a:r>
          </a:p>
          <a:p>
            <a:r>
              <a:rPr lang="ru-RU" dirty="0"/>
              <a:t>- повышение доли учителей  в возрасте до 29 лет, до 11,2 процента;</a:t>
            </a:r>
          </a:p>
          <a:p>
            <a:r>
              <a:rPr lang="ru-RU" dirty="0"/>
              <a:t>- повышение среднемесячной номинальной начисленной заработной платы учителям ОУ до 17 086,5 рублей;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08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3096343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effectLst/>
              </a:rPr>
              <a:t>В целях эффективного использования средств областного </a:t>
            </a:r>
            <a:r>
              <a:rPr lang="ru-RU" sz="2200" dirty="0" smtClean="0">
                <a:effectLst/>
              </a:rPr>
              <a:t>бюджета…………в </a:t>
            </a:r>
            <a:r>
              <a:rPr lang="ru-RU" sz="2200" dirty="0">
                <a:effectLst/>
              </a:rPr>
              <a:t>целях корректировки объемов финансирования Областной долгосрочной целевой программы «Развитие образования в Ростовской области на 2010 – 2015 годы», утвержденной постановлением Администрации Ростовской области </a:t>
            </a:r>
            <a:r>
              <a:rPr lang="ru-RU" sz="2200" u="sng" dirty="0">
                <a:effectLst/>
                <a:hlinkClick r:id="rId2"/>
              </a:rPr>
              <a:t>от 27.11.2009 № 625</a:t>
            </a:r>
            <a:r>
              <a:rPr lang="ru-RU" sz="2200" dirty="0">
                <a:effectLst/>
              </a:rPr>
              <a:t>, Правительство  Ростовской  области  </a:t>
            </a:r>
            <a:br>
              <a:rPr lang="ru-RU" sz="2200" dirty="0">
                <a:effectLst/>
              </a:rPr>
            </a:br>
            <a:r>
              <a:rPr lang="ru-RU" sz="2200" b="1" dirty="0">
                <a:effectLst/>
              </a:rPr>
              <a:t>п о с т а н о в л я е т</a:t>
            </a:r>
            <a:r>
              <a:rPr lang="ru-RU" sz="2200" b="1" dirty="0" smtClean="0">
                <a:effectLst/>
              </a:rPr>
              <a:t>:</a:t>
            </a:r>
            <a:br>
              <a:rPr lang="ru-RU" sz="2200" b="1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1. Внести в постановление Администрации Ростовской области </a:t>
            </a:r>
            <a:r>
              <a:rPr lang="ru-RU" sz="2200" u="sng" dirty="0">
                <a:effectLst/>
                <a:hlinkClick r:id="rId2"/>
              </a:rPr>
              <a:t>от 27.11.2009 № 625</a:t>
            </a:r>
            <a:r>
              <a:rPr lang="ru-RU" sz="2200" dirty="0">
                <a:effectLst/>
              </a:rPr>
              <a:t> «Об утверждении Областной долгосрочной целевой программы «Развитие образования в Ростовской области на 2010 – 2015 годы» изменение, изложив приложение в редакции согласно </a:t>
            </a:r>
            <a:r>
              <a:rPr lang="ru-RU" sz="2200" u="sng" dirty="0">
                <a:effectLst/>
                <a:hlinkClick r:id="rId3"/>
              </a:rPr>
              <a:t>приложению</a:t>
            </a:r>
            <a:r>
              <a:rPr lang="ru-RU" sz="2200" dirty="0">
                <a:effectLst/>
              </a:rPr>
              <a:t> к настоящему постановлению.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2. Контроль за выполнением постановления возложить на заместителя Губернатора Ростовской области </a:t>
            </a:r>
            <a:r>
              <a:rPr lang="ru-RU" sz="2200" dirty="0" err="1">
                <a:effectLst/>
              </a:rPr>
              <a:t>Гуськова</a:t>
            </a:r>
            <a:r>
              <a:rPr lang="ru-RU" sz="2200" dirty="0">
                <a:effectLst/>
              </a:rPr>
              <a:t> И.А.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Губернатор Ростовской области           В.Ю. Голубев</a:t>
            </a:r>
            <a:br>
              <a:rPr lang="ru-RU" sz="2200" dirty="0">
                <a:effectLst/>
              </a:rPr>
            </a:br>
            <a:r>
              <a:rPr lang="ru-RU" sz="2200" i="1" dirty="0">
                <a:effectLst/>
              </a:rPr>
              <a:t>Постановление вносит министерство общего и профессионального образования Ростовской области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125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72454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доведение уровня заработной платы работников ОУ  не ниже 14 713,7 рубля;</a:t>
            </a:r>
          </a:p>
          <a:p>
            <a:r>
              <a:rPr lang="ru-RU" dirty="0"/>
              <a:t>- доведение доли образовательных систем области и муниципалитетов, охваченных процессами переподготовки и повышения квалификации преподавательского и управленческого корпуса системы дошкольного и общего образования на базе </a:t>
            </a:r>
            <a:r>
              <a:rPr lang="ru-RU" dirty="0" err="1"/>
              <a:t>стажировочных</a:t>
            </a:r>
            <a:r>
              <a:rPr lang="ru-RU" dirty="0"/>
              <a:t> площадок, созданных для распространения современных моделей доступного и качественного образования, до 100 процентов;</a:t>
            </a:r>
          </a:p>
          <a:p>
            <a:r>
              <a:rPr lang="ru-RU" dirty="0"/>
              <a:t>- увеличение доли детей, оставшихся без попечения родителей, переданных на воспитание в семьи граждан Российской Федерации, постоянно проживающих на территории РФ, на усыновление (удочерение) и под опеку (попечительство), до 81,4 процента;</a:t>
            </a:r>
          </a:p>
          <a:p>
            <a:r>
              <a:rPr lang="ru-RU" dirty="0"/>
              <a:t>- доведение средней наполняемости классов:</a:t>
            </a:r>
          </a:p>
          <a:p>
            <a:r>
              <a:rPr lang="ru-RU" dirty="0"/>
              <a:t>по городским школам – до 25,3 человека, по сельским школам – до 15,5 человека;</a:t>
            </a:r>
          </a:p>
          <a:p>
            <a:r>
              <a:rPr lang="ru-RU" dirty="0"/>
              <a:t>- доведение численности обучающихся, приходящихся на 1 работника, до 7,5 человека;</a:t>
            </a:r>
          </a:p>
          <a:p>
            <a:r>
              <a:rPr lang="ru-RU" dirty="0"/>
              <a:t>- доведение численности обучающихся, приходящихся на 1 учителя, до 15 человек;</a:t>
            </a:r>
          </a:p>
          <a:p>
            <a:r>
              <a:rPr lang="ru-RU" dirty="0"/>
              <a:t>- снижение доли общеобразовательных учреждений, здания которых находятся в аварийном состоянии, до 1,8 процента;</a:t>
            </a:r>
          </a:p>
          <a:p>
            <a:pPr marL="0" indent="0">
              <a:buNone/>
            </a:pP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5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Приложение к постановлению Правительства Ростовской области от 09.07.2012 № 605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914400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93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8011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Областная долгосрочная целевая программа «Развитие образования в Ростовской области на 2010 – 2015 годы» разработана по распоряжению Администрации Ростовской области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u="sng" dirty="0" smtClean="0">
                <a:effectLst/>
                <a:hlinkClick r:id="rId2"/>
              </a:rPr>
              <a:t>от </a:t>
            </a:r>
            <a:r>
              <a:rPr lang="ru-RU" u="sng" dirty="0">
                <a:effectLst/>
                <a:hlinkClick r:id="rId2"/>
              </a:rPr>
              <a:t>14.07.2009 № </a:t>
            </a:r>
            <a:r>
              <a:rPr lang="ru-RU" u="sng" dirty="0" smtClean="0">
                <a:effectLst/>
                <a:hlinkClick r:id="rId2"/>
              </a:rPr>
              <a:t>192</a:t>
            </a:r>
            <a:r>
              <a:rPr lang="ru-RU" u="sng" dirty="0" smtClean="0">
                <a:effectLst/>
              </a:rPr>
              <a:t/>
            </a:r>
            <a:br>
              <a:rPr lang="ru-RU" u="sng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Государственным заказчиком – координатором  Программы  является  </a:t>
            </a:r>
            <a:r>
              <a:rPr lang="ru-RU" dirty="0">
                <a:solidFill>
                  <a:srgbClr val="FF0000"/>
                </a:solidFill>
                <a:effectLst/>
              </a:rPr>
              <a:t>министерство общего и профессионального образования Ростовской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96436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/>
          <a:lstStyle/>
          <a:p>
            <a:r>
              <a:rPr lang="ru-RU" b="1" dirty="0">
                <a:effectLst/>
              </a:rPr>
              <a:t>Основные цели Программы: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737320"/>
            <a:ext cx="9591960" cy="629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78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8011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Областная долгосрочная целевая программа «Развитие образования в Ростовской области на 2010 – 2015 годы» разработана по распоряжению Администрации Ростовской области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u="sng" dirty="0" smtClean="0">
                <a:effectLst/>
                <a:hlinkClick r:id="rId2"/>
              </a:rPr>
              <a:t>от </a:t>
            </a:r>
            <a:r>
              <a:rPr lang="ru-RU" u="sng" dirty="0">
                <a:effectLst/>
                <a:hlinkClick r:id="rId2"/>
              </a:rPr>
              <a:t>14.07.2009 № </a:t>
            </a:r>
            <a:r>
              <a:rPr lang="ru-RU" u="sng" dirty="0" smtClean="0">
                <a:effectLst/>
                <a:hlinkClick r:id="rId2"/>
              </a:rPr>
              <a:t>192</a:t>
            </a:r>
            <a:r>
              <a:rPr lang="ru-RU" u="sng" dirty="0" smtClean="0">
                <a:effectLst/>
              </a:rPr>
              <a:t/>
            </a:r>
            <a:br>
              <a:rPr lang="ru-RU" u="sng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Государственным заказчиком – координатором  Программы  является  </a:t>
            </a:r>
            <a:r>
              <a:rPr lang="ru-RU" dirty="0">
                <a:solidFill>
                  <a:srgbClr val="FF0000"/>
                </a:solidFill>
                <a:effectLst/>
              </a:rPr>
              <a:t>министерство общего и профессионального образования Ростовской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80254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547260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88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" y="-243408"/>
            <a:ext cx="610830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052737"/>
            <a:ext cx="9252520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24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Основные задачи Программы:</a:t>
            </a:r>
            <a:endParaRPr lang="ru-RU" dirty="0">
              <a:effectLst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903649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8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943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«О внесении изменений в постановление  Администрации Ростовской области  от 27.11.2009 № 625 «Об утверждении  Областной долгосрочной целевой программы  «Развитие образования в Ростовской области на 2010 – 2015 годы»» </vt:lpstr>
      <vt:lpstr>В целях эффективного использования средств областного бюджета…………в целях корректировки объемов финансирования Областной долгосрочной целевой программы «Развитие образования в Ростовской области на 2010 – 2015 годы», утвержденной постановлением Администрации Ростовской области от 27.11.2009 № 625, Правительство  Ростовской  области   п о с т а н о в л я е т:  1. Внести в постановление Администрации Ростовской области от 27.11.2009 № 625 «Об утверждении Областной долгосрочной целевой программы «Развитие образования в Ростовской области на 2010 – 2015 годы» изменение, изложив приложение в редакции согласно приложению к настоящему постановлению. 2. Контроль за выполнением постановления возложить на заместителя Губернатора Ростовской области Гуськова И.А. Губернатор Ростовской области           В.Ю. Голубев Постановление вносит министерство общего и профессионального образования Ростовской области  </vt:lpstr>
      <vt:lpstr>Приложение к постановлению Правительства Ростовской области от 09.07.2012 № 605</vt:lpstr>
      <vt:lpstr>Областная долгосрочная целевая программа «Развитие образования в Ростовской области на 2010 – 2015 годы» разработана по распоряжению Администрации Ростовской области  от 14.07.2009 № 192  Государственным заказчиком – координатором  Программы  является  министерство общего и профессионального образования Ростовской области.</vt:lpstr>
      <vt:lpstr>Основные цели Программы: </vt:lpstr>
      <vt:lpstr>Областная долгосрочная целевая программа «Развитие образования в Ростовской области на 2010 – 2015 годы» разработана по распоряжению Администрации Ростовской области  от 14.07.2009 № 192  Государственным заказчиком – координатором  Программы  является  министерство общего и профессионального образования Ростовской области.</vt:lpstr>
      <vt:lpstr>Презентация PowerPoint</vt:lpstr>
      <vt:lpstr>Презентация PowerPoint</vt:lpstr>
      <vt:lpstr>Основные задачи Программы:</vt:lpstr>
      <vt:lpstr>Презентация PowerPoint</vt:lpstr>
      <vt:lpstr>Презентация PowerPoint</vt:lpstr>
      <vt:lpstr>Презентация PowerPoint</vt:lpstr>
      <vt:lpstr>Исполнители  Программы  </vt:lpstr>
      <vt:lpstr>Источники финансирования Программы: </vt:lpstr>
      <vt:lpstr>Объемы финансирования Программы: всего – 124 196 022,6 тыс. рублей, </vt:lpstr>
      <vt:lpstr>Реализация мероприятий Программы позволит к 2015 году достичь следующих результатов: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заказчик – координатор Программы - министерство общего и профессионального образования Ростовской областиРазработчиком данной  Программы является  министерство общего и профессионального образования Ростовской области</dc:title>
  <dc:creator>wowik</dc:creator>
  <cp:lastModifiedBy>wowik</cp:lastModifiedBy>
  <cp:revision>15</cp:revision>
  <dcterms:created xsi:type="dcterms:W3CDTF">2013-08-21T18:59:25Z</dcterms:created>
  <dcterms:modified xsi:type="dcterms:W3CDTF">2013-08-22T20:37:20Z</dcterms:modified>
</cp:coreProperties>
</file>