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3" r:id="rId4"/>
    <p:sldId id="260" r:id="rId5"/>
    <p:sldId id="262" r:id="rId6"/>
    <p:sldId id="261" r:id="rId7"/>
    <p:sldId id="259" r:id="rId8"/>
    <p:sldId id="258" r:id="rId9"/>
    <p:sldId id="272" r:id="rId10"/>
    <p:sldId id="271" r:id="rId11"/>
    <p:sldId id="270" r:id="rId12"/>
    <p:sldId id="269" r:id="rId13"/>
    <p:sldId id="268" r:id="rId14"/>
    <p:sldId id="267" r:id="rId15"/>
    <p:sldId id="266" r:id="rId16"/>
    <p:sldId id="265" r:id="rId17"/>
    <p:sldId id="264" r:id="rId18"/>
    <p:sldId id="275" r:id="rId19"/>
    <p:sldId id="274" r:id="rId20"/>
    <p:sldId id="273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85728"/>
            <a:ext cx="8143932" cy="221457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Тест для подготовки к ЕГЭ. </a:t>
            </a:r>
            <a:r>
              <a:rPr lang="ru-RU" sz="2400" smtClean="0"/>
              <a:t>Раздел </a:t>
            </a:r>
            <a:r>
              <a:rPr lang="ru-RU" sz="2400" smtClean="0"/>
              <a:t>«</a:t>
            </a:r>
            <a:r>
              <a:rPr lang="ru-RU" sz="2400" smtClean="0"/>
              <a:t>Пунктуация», </a:t>
            </a:r>
            <a:r>
              <a:rPr lang="ru-RU" sz="2400" dirty="0" smtClean="0"/>
              <a:t>стр. </a:t>
            </a:r>
            <a:r>
              <a:rPr lang="ru-RU" sz="2400" dirty="0" smtClean="0"/>
              <a:t>3,4. Задания </a:t>
            </a:r>
            <a:r>
              <a:rPr lang="ru-RU" sz="2400" dirty="0" smtClean="0"/>
              <a:t>ФИПИ, 2014 год.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8043890" cy="59983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9.В каком варианте ответа правильно указаны все цифры, на месте которых в предложении должны стоять запятые?</a:t>
            </a:r>
          </a:p>
          <a:p>
            <a:r>
              <a:rPr lang="ru-RU" sz="2400" b="1" dirty="0" smtClean="0"/>
              <a:t>До рассвета далеко (1) и над спящим лесом плывёт прозрачная ночная тишина (2) и (3) когда привыкнешь к ней (4) явственно начинает слышаться каждый шорох и шёпот.</a:t>
            </a:r>
            <a:endParaRPr lang="ru-RU" sz="2400" dirty="0" smtClean="0"/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1) </a:t>
            </a:r>
            <a:r>
              <a:rPr lang="ru-RU" sz="2400" dirty="0" smtClean="0"/>
              <a:t>1, 2, 4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2) </a:t>
            </a:r>
            <a:r>
              <a:rPr lang="ru-RU" sz="2400" dirty="0" smtClean="0"/>
              <a:t>1, 2, 3, 4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3) </a:t>
            </a:r>
            <a:r>
              <a:rPr lang="ru-RU" sz="2400" dirty="0" smtClean="0"/>
              <a:t>2, 3, 4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4) </a:t>
            </a:r>
            <a:r>
              <a:rPr lang="ru-RU" sz="2400" dirty="0" smtClean="0"/>
              <a:t>1, 2, 3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8043890" cy="59983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10. Укажите правильное объяснение постановки запятой или её отсутствия в предложении:</a:t>
            </a:r>
          </a:p>
          <a:p>
            <a:pPr>
              <a:buNone/>
            </a:pPr>
            <a:r>
              <a:rPr lang="ru-RU" sz="2400" b="1" dirty="0" smtClean="0"/>
              <a:t>Первые тополиные листочки сильно и терпко пахли ( ) и аромат их перебивал все остальные запахи.</a:t>
            </a:r>
            <a:endParaRPr lang="ru-RU" sz="2400" dirty="0" smtClean="0"/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1) </a:t>
            </a:r>
            <a:r>
              <a:rPr lang="ru-RU" sz="2400" dirty="0" smtClean="0"/>
              <a:t>Простое предложение с однородными членами, перед союзом </a:t>
            </a:r>
            <a:r>
              <a:rPr lang="ru-RU" sz="2400" b="1" dirty="0" smtClean="0"/>
              <a:t>И</a:t>
            </a:r>
            <a:r>
              <a:rPr lang="ru-RU" sz="2400" dirty="0" smtClean="0"/>
              <a:t> запятая не нужна.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2) </a:t>
            </a:r>
            <a:r>
              <a:rPr lang="ru-RU" sz="2400" dirty="0" smtClean="0"/>
              <a:t>Сложносочинённое предложение с общим для частей второстепенным членом, перед союзом </a:t>
            </a:r>
            <a:r>
              <a:rPr lang="ru-RU" sz="2400" b="1" dirty="0" smtClean="0"/>
              <a:t>И</a:t>
            </a:r>
            <a:r>
              <a:rPr lang="ru-RU" sz="2400" dirty="0" smtClean="0"/>
              <a:t> запятая не нужна.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3) </a:t>
            </a:r>
            <a:r>
              <a:rPr lang="ru-RU" sz="2400" dirty="0" smtClean="0"/>
              <a:t>Сложносочинённое предложение, перед союзом </a:t>
            </a:r>
            <a:r>
              <a:rPr lang="ru-RU" sz="2400" b="1" dirty="0" smtClean="0"/>
              <a:t>И</a:t>
            </a:r>
            <a:r>
              <a:rPr lang="ru-RU" sz="2400" dirty="0" smtClean="0"/>
              <a:t> нужна запятая.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4) </a:t>
            </a:r>
            <a:r>
              <a:rPr lang="ru-RU" sz="2400" dirty="0" smtClean="0"/>
              <a:t>Простое предложение с однородными членами, перед союзом </a:t>
            </a:r>
            <a:r>
              <a:rPr lang="ru-RU" sz="2400" b="1" dirty="0" smtClean="0"/>
              <a:t>И</a:t>
            </a:r>
            <a:r>
              <a:rPr lang="ru-RU" sz="2400" dirty="0" smtClean="0"/>
              <a:t> нужна запятая.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8043890" cy="59983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11. В каком варианте ответа правильно указаны все цифры, на месте которых в предложении должны стоять запятые?</a:t>
            </a:r>
          </a:p>
          <a:p>
            <a:r>
              <a:rPr lang="ru-RU" sz="2400" b="1" dirty="0" smtClean="0"/>
              <a:t>Нет ни одного русского живописца, который (1) побывав у моря (2) не пытался бы изобразить морскую стихию (3) пронизанную лучами (4) восходящего солнца.</a:t>
            </a:r>
            <a:endParaRPr lang="ru-RU" sz="2400" dirty="0" smtClean="0"/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1) </a:t>
            </a:r>
            <a:r>
              <a:rPr lang="ru-RU" sz="2400" dirty="0" smtClean="0"/>
              <a:t>1, 2, 4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2) </a:t>
            </a:r>
            <a:r>
              <a:rPr lang="ru-RU" sz="2400" dirty="0" smtClean="0"/>
              <a:t>2, 3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3) </a:t>
            </a:r>
            <a:r>
              <a:rPr lang="ru-RU" sz="2400" dirty="0" smtClean="0"/>
              <a:t>1, 2, 3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4) </a:t>
            </a:r>
            <a:r>
              <a:rPr lang="ru-RU" sz="2400" dirty="0" smtClean="0"/>
              <a:t>1, 3, 4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8043890" cy="59983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12.В каком варианте ответа правильно указаны все цифры, на месте которых в предложении должны стоять запятые?</a:t>
            </a:r>
          </a:p>
          <a:p>
            <a:r>
              <a:rPr lang="ru-RU" sz="2400" b="1" dirty="0" smtClean="0"/>
              <a:t>Я (1) вероятно (2) не сумею передать достаточно ярко и убедительно, как велико было моё изумление, когда я почувствовал, что почти каждая книга (3) как будто (4) открывает передо мною окно в новый, неведомый мир.</a:t>
            </a:r>
            <a:endParaRPr lang="ru-RU" sz="2400" dirty="0" smtClean="0"/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1) </a:t>
            </a:r>
            <a:r>
              <a:rPr lang="ru-RU" sz="2400" dirty="0" smtClean="0"/>
              <a:t>1, 2, 3, 4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2) </a:t>
            </a:r>
            <a:r>
              <a:rPr lang="ru-RU" sz="2400" dirty="0" smtClean="0"/>
              <a:t>1, 3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3) </a:t>
            </a:r>
            <a:r>
              <a:rPr lang="ru-RU" sz="2400" dirty="0" smtClean="0"/>
              <a:t>3, 4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4) </a:t>
            </a:r>
            <a:r>
              <a:rPr lang="ru-RU" sz="2400" dirty="0" smtClean="0"/>
              <a:t>1, 2  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8043890" cy="5998394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13. Укажите предложение, в котором нужно поставить </a:t>
            </a:r>
            <a:r>
              <a:rPr lang="ru-RU" sz="2400" b="1" dirty="0" smtClean="0"/>
              <a:t>одну</a:t>
            </a:r>
            <a:r>
              <a:rPr lang="ru-RU" sz="2400" dirty="0" smtClean="0"/>
              <a:t> запятую. (Знаки препинания не расставлены.)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1) </a:t>
            </a:r>
            <a:r>
              <a:rPr lang="ru-RU" sz="2400" dirty="0" smtClean="0"/>
              <a:t>Полёты кораблей в космос и пребывание людей в космическом пространстве стали для нас привычными и даже будничными.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2) </a:t>
            </a:r>
            <a:r>
              <a:rPr lang="ru-RU" sz="2400" dirty="0" smtClean="0"/>
              <a:t>Крестьяне разводили кур и уток и гусей.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3) </a:t>
            </a:r>
            <a:r>
              <a:rPr lang="ru-RU" sz="2400" dirty="0" smtClean="0"/>
              <a:t>Эскимосы используют для украшения одежды кусочки кожи или рыбьей чешуи.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4) </a:t>
            </a:r>
            <a:r>
              <a:rPr lang="ru-RU" sz="2400" dirty="0" smtClean="0"/>
              <a:t>Русские мастерицы расшивали мундиры и камзолы церковные облачения и женские платья.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8043890" cy="5998394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15. В каком варианте ответа правильно указаны все цифры, на месте которых в предложении должны стоять запятые?</a:t>
            </a:r>
          </a:p>
          <a:p>
            <a:r>
              <a:rPr lang="ru-RU" sz="2400" b="1" dirty="0" smtClean="0"/>
              <a:t>Наводнение (1) занесло на пустынный остров ветхий домишко (2) ставни (3) которого (4) были распахнуты, как будто тянулись к людям.</a:t>
            </a:r>
            <a:endParaRPr lang="ru-RU" sz="2400" dirty="0" smtClean="0"/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1) </a:t>
            </a:r>
            <a:r>
              <a:rPr lang="ru-RU" sz="2400" dirty="0" smtClean="0"/>
              <a:t>1, 3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2) </a:t>
            </a:r>
            <a:r>
              <a:rPr lang="ru-RU" sz="2400" dirty="0" smtClean="0"/>
              <a:t>2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3) </a:t>
            </a:r>
            <a:r>
              <a:rPr lang="ru-RU" sz="2400" dirty="0" smtClean="0"/>
              <a:t>3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4) </a:t>
            </a:r>
            <a:r>
              <a:rPr lang="ru-RU" sz="2400" dirty="0" smtClean="0"/>
              <a:t>2, 4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8043890" cy="5998394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16. В каком варианте ответа правильно указаны все цифры, на месте которых </a:t>
            </a:r>
            <a:br>
              <a:rPr lang="ru-RU" sz="2400" dirty="0" smtClean="0"/>
            </a:br>
            <a:r>
              <a:rPr lang="ru-RU" sz="2400" dirty="0" smtClean="0"/>
              <a:t>в предложении должны стоять запятые?</a:t>
            </a:r>
          </a:p>
          <a:p>
            <a:r>
              <a:rPr lang="ru-RU" sz="2400" b="1" dirty="0" smtClean="0"/>
              <a:t>Татьяна Афанасьевна подала брату знак (1) что больная хочет уснуть (2) и (3) когда все потихоньку вышли из светлицы (4) снова села за прялку.</a:t>
            </a:r>
            <a:endParaRPr lang="ru-RU" sz="2400" dirty="0" smtClean="0"/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1) </a:t>
            </a:r>
            <a:r>
              <a:rPr lang="ru-RU" sz="2400" dirty="0" smtClean="0"/>
              <a:t>1, 2, 3, 4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2) </a:t>
            </a:r>
            <a:r>
              <a:rPr lang="ru-RU" sz="2400" dirty="0" smtClean="0"/>
              <a:t>1, 3, 4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3) </a:t>
            </a:r>
            <a:r>
              <a:rPr lang="ru-RU" sz="2400" dirty="0" smtClean="0"/>
              <a:t>2, 4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4) </a:t>
            </a:r>
            <a:r>
              <a:rPr lang="ru-RU" sz="2400" dirty="0" smtClean="0"/>
              <a:t>1, 3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8043890" cy="599839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17. (32)</a:t>
            </a:r>
            <a:r>
              <a:rPr lang="ru-RU" sz="2000" dirty="0" err="1" smtClean="0"/>
              <a:t>Плетёнкин</a:t>
            </a:r>
            <a:r>
              <a:rPr lang="ru-RU" sz="2000" dirty="0" smtClean="0"/>
              <a:t> занял первое место, получил бесплатную путёвку в Петербург, а после этого уже не обращал внимания на очкастую дурнушку. (33)И только на выпускном балу, выпив шампанского, он в порыве слезливой сентиментальности попытался ей что-то объяснить, а она смотрела на него с той же усталой тоской, с какой смотрела и сегодня.</a:t>
            </a:r>
          </a:p>
          <a:p>
            <a:r>
              <a:rPr lang="ru-RU" sz="2000" dirty="0" smtClean="0"/>
              <a:t>(34)–Ну, получается, что я обманул тебя!</a:t>
            </a:r>
          </a:p>
          <a:p>
            <a:r>
              <a:rPr lang="ru-RU" sz="2000" dirty="0" smtClean="0"/>
              <a:t>(35)–Меня? – она улыбнулась. (36)–Разве ты меня обманул?</a:t>
            </a:r>
          </a:p>
          <a:p>
            <a:r>
              <a:rPr lang="ru-RU" sz="2000" dirty="0" smtClean="0"/>
              <a:t>(37)–А кого же! – сказал он и глупо ухмыльнулся. (38)Она молча ушла.</a:t>
            </a:r>
          </a:p>
          <a:p>
            <a:r>
              <a:rPr lang="ru-RU" sz="2000" dirty="0" smtClean="0"/>
              <a:t>(39)…</a:t>
            </a:r>
            <a:r>
              <a:rPr lang="ru-RU" sz="2000" dirty="0" err="1" smtClean="0"/>
              <a:t>Плетёнкин</a:t>
            </a:r>
            <a:r>
              <a:rPr lang="ru-RU" sz="2000" dirty="0" smtClean="0"/>
              <a:t> хмуро намыливал руки. (40)Он подумал, что обязательно встретит её и вернёт ей двести, нет, не двести, а все пятьсот рублей… (41)Но с … понял, что никогда не сделает этого.</a:t>
            </a:r>
          </a:p>
          <a:p>
            <a:r>
              <a:rPr lang="ru-RU" sz="2000" dirty="0" smtClean="0"/>
              <a:t>(42)–Ты чего там застрял? (43)Всё стынет на столе! – потеряв терпение, крикнула из кухни жена.</a:t>
            </a:r>
          </a:p>
          <a:p>
            <a:r>
              <a:rPr lang="ru-RU" sz="2000" dirty="0" smtClean="0"/>
              <a:t>(44)«Разве ты меня обманул?» – вновь вспомнилось ему, и он поплёлся есть остывающий суп. </a:t>
            </a:r>
            <a:r>
              <a:rPr lang="ru-RU" sz="2000" dirty="0" smtClean="0">
                <a:solidFill>
                  <a:schemeClr val="accent3"/>
                </a:solidFill>
              </a:rPr>
              <a:t>Среди предложений 32- 44 найдите предложения с обособленным распространённым обстоятельством. Напишите номера этих предложений.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8043890" cy="59983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18. Укажите правильное объяснение постановки запятой или её отсутствия в предложении:</a:t>
            </a:r>
          </a:p>
          <a:p>
            <a:r>
              <a:rPr lang="ru-RU" sz="2400" b="1" dirty="0" smtClean="0"/>
              <a:t>Ночью луна осветила равнину ( ) и стала круто взбираться по звёздному куполу неба.</a:t>
            </a:r>
            <a:endParaRPr lang="ru-RU" sz="2400" dirty="0" smtClean="0"/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1) </a:t>
            </a:r>
            <a:r>
              <a:rPr lang="ru-RU" sz="2400" dirty="0" smtClean="0"/>
              <a:t>Простое предложение с однородными членами, перед союзом </a:t>
            </a:r>
            <a:r>
              <a:rPr lang="ru-RU" sz="2400" b="1" dirty="0" smtClean="0"/>
              <a:t>И</a:t>
            </a:r>
            <a:r>
              <a:rPr lang="ru-RU" sz="2400" dirty="0" smtClean="0"/>
              <a:t> запятая не нужна.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2) </a:t>
            </a:r>
            <a:r>
              <a:rPr lang="ru-RU" sz="2400" dirty="0" smtClean="0"/>
              <a:t>Сложносочинённое предложение с общим для частей второстепенным членом, перед союзом </a:t>
            </a:r>
            <a:r>
              <a:rPr lang="ru-RU" sz="2400" b="1" dirty="0" smtClean="0"/>
              <a:t>И</a:t>
            </a:r>
            <a:r>
              <a:rPr lang="ru-RU" sz="2400" dirty="0" smtClean="0"/>
              <a:t> запятая не нужна.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3) </a:t>
            </a:r>
            <a:r>
              <a:rPr lang="ru-RU" sz="2400" dirty="0" smtClean="0"/>
              <a:t>Сложносочинённое предложение, перед союзом </a:t>
            </a:r>
            <a:r>
              <a:rPr lang="ru-RU" sz="2400" b="1" dirty="0" smtClean="0"/>
              <a:t>И</a:t>
            </a:r>
            <a:r>
              <a:rPr lang="ru-RU" sz="2400" dirty="0" smtClean="0"/>
              <a:t> нужна запятая.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4) </a:t>
            </a:r>
            <a:r>
              <a:rPr lang="ru-RU" sz="2400" dirty="0" smtClean="0"/>
              <a:t>Простое предложение с однородными членами, перед союзом </a:t>
            </a:r>
            <a:r>
              <a:rPr lang="ru-RU" sz="2400" b="1" dirty="0" smtClean="0"/>
              <a:t>И</a:t>
            </a:r>
            <a:r>
              <a:rPr lang="ru-RU" sz="2400" dirty="0" smtClean="0"/>
              <a:t> нужна запятая.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8043890" cy="59983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19. В каком варианте ответа правильно указаны все цифры, на месте которых в предложении должны стоять запятые?</a:t>
            </a:r>
          </a:p>
          <a:p>
            <a:r>
              <a:rPr lang="ru-RU" sz="2400" b="1" dirty="0" smtClean="0"/>
              <a:t>Несколько лет подряд я проводил летние месяцы вдали от наполненного суетой и грохотом (1) города, в тихой деревушке (2) затерявшейся (3) среди густого соснового леса (4) издававшего крепкий смолистый аромат.</a:t>
            </a:r>
            <a:endParaRPr lang="ru-RU" sz="2400" dirty="0" smtClean="0"/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1) </a:t>
            </a:r>
            <a:r>
              <a:rPr lang="ru-RU" sz="2400" dirty="0" smtClean="0"/>
              <a:t>1, 4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2) </a:t>
            </a:r>
            <a:r>
              <a:rPr lang="ru-RU" sz="2400" dirty="0" smtClean="0"/>
              <a:t>2, 3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3) </a:t>
            </a:r>
            <a:r>
              <a:rPr lang="ru-RU" sz="2400" dirty="0" smtClean="0"/>
              <a:t>2, 4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4) </a:t>
            </a:r>
            <a:r>
              <a:rPr lang="ru-RU" sz="2400" dirty="0" smtClean="0"/>
              <a:t>1, 2, 3, 4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8043890" cy="5998394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</a:p>
          <a:p>
            <a:pPr algn="ctr">
              <a:buNone/>
            </a:pPr>
            <a:r>
              <a:rPr lang="ru-RU" sz="2400" b="1" dirty="0" smtClean="0"/>
              <a:t>Та самая река (1) на берегу (2) которой (3) Евгений провёл </a:t>
            </a:r>
            <a:r>
              <a:rPr lang="ru-RU" sz="2400" b="1" dirty="0" err="1" smtClean="0"/>
              <a:t>бóльшую</a:t>
            </a:r>
            <a:r>
              <a:rPr lang="ru-RU" sz="2400" b="1" dirty="0" smtClean="0"/>
              <a:t> часть своей жизни (4) была неузнаваема.</a:t>
            </a:r>
            <a:endParaRPr lang="ru-RU" sz="2400" dirty="0" smtClean="0"/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1) </a:t>
            </a:r>
            <a:r>
              <a:rPr lang="ru-RU" sz="2400" dirty="0" smtClean="0"/>
              <a:t>1, 4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2) </a:t>
            </a:r>
            <a:r>
              <a:rPr lang="ru-RU" sz="2400" dirty="0" smtClean="0"/>
              <a:t>2, 3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3) </a:t>
            </a:r>
            <a:r>
              <a:rPr lang="ru-RU" sz="2400" dirty="0" smtClean="0"/>
              <a:t>3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4) </a:t>
            </a:r>
            <a:r>
              <a:rPr lang="ru-RU" sz="2400" dirty="0" smtClean="0"/>
              <a:t>2, 4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8043890" cy="59983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20. В каком варианте ответа правильно указаны все цифры, на месте которых в предложениях должны стоять запятые?</a:t>
            </a:r>
          </a:p>
          <a:p>
            <a:r>
              <a:rPr lang="ru-RU" sz="2400" b="1" dirty="0" smtClean="0"/>
              <a:t>Теперь дуб распускается, и (1) как полагается (2) стало холодно.</a:t>
            </a:r>
            <a:endParaRPr lang="ru-RU" sz="2400" dirty="0" smtClean="0"/>
          </a:p>
          <a:p>
            <a:r>
              <a:rPr lang="ru-RU" sz="2400" b="1" dirty="0" smtClean="0"/>
              <a:t>Я люблю северную природу с её молчаливой хмуростью (3) должно быть (4) за первобытное одиночество.</a:t>
            </a:r>
            <a:endParaRPr lang="ru-RU" sz="2400" dirty="0" smtClean="0"/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1) </a:t>
            </a:r>
            <a:r>
              <a:rPr lang="ru-RU" sz="2400" dirty="0" smtClean="0"/>
              <a:t>1, 2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2) </a:t>
            </a:r>
            <a:r>
              <a:rPr lang="ru-RU" sz="2400" dirty="0" smtClean="0"/>
              <a:t>1, 2, 3, 4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3) </a:t>
            </a:r>
            <a:r>
              <a:rPr lang="ru-RU" sz="2400" dirty="0" smtClean="0"/>
              <a:t>3, 4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4) </a:t>
            </a:r>
            <a:r>
              <a:rPr lang="ru-RU" sz="2400" dirty="0" smtClean="0"/>
              <a:t>2, 3, 4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8043890" cy="59983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21. Укажите предложение, в котором нужно поставить </a:t>
            </a:r>
            <a:r>
              <a:rPr lang="ru-RU" sz="2400" b="1" dirty="0" smtClean="0"/>
              <a:t>одну</a:t>
            </a:r>
            <a:r>
              <a:rPr lang="ru-RU" sz="2400" dirty="0" smtClean="0"/>
              <a:t> запятую. (Знаки препинания не расставлены.)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1) </a:t>
            </a:r>
            <a:r>
              <a:rPr lang="ru-RU" sz="2400" dirty="0" smtClean="0"/>
              <a:t>Первоклассники с воодушевлением читали стихи и пели и танцевали.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2) </a:t>
            </a:r>
            <a:r>
              <a:rPr lang="ru-RU" sz="2400" dirty="0" smtClean="0"/>
              <a:t>Разговаривавший с нами старик то ласково щурил глаза то внезапно становился суровым.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3) </a:t>
            </a:r>
            <a:r>
              <a:rPr lang="ru-RU" sz="2400" dirty="0" smtClean="0"/>
              <a:t>Скульпторы создают объёмные фигуры из твёрдых или пластичных материалов.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4) </a:t>
            </a:r>
            <a:r>
              <a:rPr lang="ru-RU" sz="2400" dirty="0" smtClean="0"/>
              <a:t>Русские лирические песни создавались и исполнялись тоскующими по вольной волюшке и лучшей доле крестьянами.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8043890" cy="599839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8043890" cy="59983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2. В каком варианте ответа правильно указаны все цифры, на месте которых в предложении должны стоять запятые?</a:t>
            </a:r>
          </a:p>
          <a:p>
            <a:pPr algn="ctr"/>
            <a:r>
              <a:rPr lang="ru-RU" sz="2400" b="1" dirty="0" smtClean="0"/>
              <a:t>Длинный ряд этот показался особенно труден Левину (1) но зато (2) когда ряд был дойдён до конца (3) а Тит медленными шагами начал заходить по следам (4) Левин точно так же пошёл по своему прокосу.</a:t>
            </a:r>
            <a:endParaRPr lang="ru-RU" sz="2400" dirty="0" smtClean="0"/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1) </a:t>
            </a:r>
            <a:r>
              <a:rPr lang="ru-RU" sz="2400" dirty="0" smtClean="0"/>
              <a:t>1, 3, 4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2) </a:t>
            </a:r>
            <a:r>
              <a:rPr lang="ru-RU" sz="2400" dirty="0" smtClean="0"/>
              <a:t>1, 2, 3, 4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3) </a:t>
            </a:r>
            <a:r>
              <a:rPr lang="ru-RU" sz="2400" dirty="0" smtClean="0"/>
              <a:t>2, 4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4) </a:t>
            </a:r>
            <a:r>
              <a:rPr lang="ru-RU" sz="2400" dirty="0" smtClean="0"/>
              <a:t>1, 2, 3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8043890" cy="59983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3. Укажите правильное объяснение постановки запятой или её отсутствия в предложении:</a:t>
            </a:r>
          </a:p>
          <a:p>
            <a:pPr>
              <a:buNone/>
            </a:pPr>
            <a:r>
              <a:rPr lang="ru-RU" sz="2400" b="1" dirty="0" smtClean="0"/>
              <a:t>Прибрежные горы прикрывают долины от холодных морских ветров ( ) и деревья здесь высокие и прямые.</a:t>
            </a:r>
            <a:endParaRPr lang="ru-RU" sz="2400" dirty="0" smtClean="0"/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1) </a:t>
            </a:r>
            <a:r>
              <a:rPr lang="ru-RU" sz="2400" dirty="0" smtClean="0"/>
              <a:t>Простое предложение с однородными членами, перед союзом </a:t>
            </a:r>
            <a:r>
              <a:rPr lang="ru-RU" sz="2400" b="1" dirty="0" smtClean="0"/>
              <a:t>И</a:t>
            </a:r>
            <a:r>
              <a:rPr lang="ru-RU" sz="2400" dirty="0" smtClean="0"/>
              <a:t> запятая не нужна.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2) </a:t>
            </a:r>
            <a:r>
              <a:rPr lang="ru-RU" sz="2400" dirty="0" smtClean="0"/>
              <a:t>Сложносочинённое предложение с общим для частей второстепенным членом, перед союзом </a:t>
            </a:r>
            <a:r>
              <a:rPr lang="ru-RU" sz="2400" b="1" dirty="0" smtClean="0"/>
              <a:t>И</a:t>
            </a:r>
            <a:r>
              <a:rPr lang="ru-RU" sz="2400" dirty="0" smtClean="0"/>
              <a:t> запятая не нужна.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3) </a:t>
            </a:r>
            <a:r>
              <a:rPr lang="ru-RU" sz="2400" dirty="0" smtClean="0"/>
              <a:t>Сложносочинённое предложение, перед союзом </a:t>
            </a:r>
            <a:r>
              <a:rPr lang="ru-RU" sz="2400" b="1" dirty="0" smtClean="0"/>
              <a:t>И</a:t>
            </a:r>
            <a:r>
              <a:rPr lang="ru-RU" sz="2400" dirty="0" smtClean="0"/>
              <a:t> нужна запятая.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4) </a:t>
            </a:r>
            <a:r>
              <a:rPr lang="ru-RU" sz="2400" dirty="0" smtClean="0"/>
              <a:t>Простое предложение с однородными членами, перед союзом </a:t>
            </a:r>
            <a:r>
              <a:rPr lang="ru-RU" sz="2400" b="1" dirty="0" smtClean="0"/>
              <a:t>И</a:t>
            </a:r>
            <a:r>
              <a:rPr lang="ru-RU" sz="2400" dirty="0" smtClean="0"/>
              <a:t> нужна запятая.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8043890" cy="5998394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4. В каком варианте ответа правильно указаны все цифры, на месте которых в предложении должны стоять запятые?</a:t>
            </a:r>
          </a:p>
          <a:p>
            <a:pPr>
              <a:buNone/>
            </a:pPr>
            <a:r>
              <a:rPr lang="ru-RU" sz="2400" b="1" dirty="0" smtClean="0"/>
              <a:t>Вскидывается мелкая рыбёшка (1) оставляя после себя на сонной воде (2) медленно разбегающиеся (3) колечки (4) похожие на шлепки дождевых капель.</a:t>
            </a:r>
            <a:endParaRPr lang="ru-RU" sz="2400" dirty="0" smtClean="0"/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1) </a:t>
            </a:r>
            <a:r>
              <a:rPr lang="ru-RU" sz="2400" dirty="0" smtClean="0"/>
              <a:t>1, 4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2) </a:t>
            </a:r>
            <a:r>
              <a:rPr lang="ru-RU" sz="2400" dirty="0" smtClean="0"/>
              <a:t>2, 3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3) </a:t>
            </a:r>
            <a:r>
              <a:rPr lang="ru-RU" sz="2400" dirty="0" smtClean="0"/>
              <a:t>1, 2, 3, 4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4) </a:t>
            </a:r>
            <a:r>
              <a:rPr lang="ru-RU" sz="2400" dirty="0" smtClean="0"/>
              <a:t>4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8043890" cy="5998394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5. В каком варианте ответа правильно указаны все цифры, на месте которых в предложениях должны стоять запятые?</a:t>
            </a:r>
          </a:p>
          <a:p>
            <a:r>
              <a:rPr lang="ru-RU" sz="2400" b="1" dirty="0" smtClean="0"/>
              <a:t>И справа, и слева, и (1) кажется (2) над самым домом сверкали молнии.</a:t>
            </a:r>
            <a:endParaRPr lang="ru-RU" sz="2400" dirty="0" smtClean="0"/>
          </a:p>
          <a:p>
            <a:r>
              <a:rPr lang="ru-RU" sz="2400" b="1" dirty="0" smtClean="0"/>
              <a:t>В этот солнечный день всё вокруг (3) казалось (4) радостным.</a:t>
            </a:r>
            <a:endParaRPr lang="ru-RU" sz="2400" dirty="0" smtClean="0"/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1) </a:t>
            </a:r>
            <a:r>
              <a:rPr lang="ru-RU" sz="2400" dirty="0" smtClean="0"/>
              <a:t>1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2) </a:t>
            </a:r>
            <a:r>
              <a:rPr lang="ru-RU" sz="2400" dirty="0" smtClean="0"/>
              <a:t>1, 2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3) </a:t>
            </a:r>
            <a:r>
              <a:rPr lang="ru-RU" sz="2400" dirty="0" smtClean="0"/>
              <a:t>3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4) </a:t>
            </a:r>
            <a:r>
              <a:rPr lang="ru-RU" sz="2400" dirty="0" smtClean="0"/>
              <a:t>3, 4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8043890" cy="59983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6. Укажите предложение, в котором нужно поставить </a:t>
            </a:r>
            <a:r>
              <a:rPr lang="ru-RU" sz="2400" b="1" dirty="0" smtClean="0"/>
              <a:t>одну</a:t>
            </a:r>
            <a:r>
              <a:rPr lang="ru-RU" sz="2400" dirty="0" smtClean="0"/>
              <a:t> запятую. (Знаки препинания не расставлены.)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1) </a:t>
            </a:r>
            <a:r>
              <a:rPr lang="ru-RU" sz="2400" dirty="0" smtClean="0"/>
              <a:t>На одном и том же кусте сирени я увидел жёлтые листья и начавшие набухать почки.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2) </a:t>
            </a:r>
            <a:r>
              <a:rPr lang="ru-RU" sz="2400" dirty="0" err="1" smtClean="0"/>
              <a:t>Гусáк</a:t>
            </a:r>
            <a:r>
              <a:rPr lang="ru-RU" sz="2400" dirty="0" smtClean="0"/>
              <a:t> разговаривал сам с собой сипловатым басом и подбирал просыпанные семечки и зёрна.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3) </a:t>
            </a:r>
            <a:r>
              <a:rPr lang="ru-RU" sz="2400" dirty="0" smtClean="0"/>
              <a:t>Наличие в речи не только слов-паразитов но и речевых штампов и канцеляризмов свидетельствует о бедности словарного запаса.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4) </a:t>
            </a:r>
            <a:r>
              <a:rPr lang="ru-RU" sz="2400" dirty="0" smtClean="0"/>
              <a:t>Очевидны факты изменения животных и растений под влиянием селекции.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8043890" cy="599839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600" dirty="0" smtClean="0"/>
              <a:t>7. Как объяснить постановку двоеточия в данном предложении?</a:t>
            </a:r>
          </a:p>
          <a:p>
            <a:pPr>
              <a:buNone/>
            </a:pPr>
            <a:r>
              <a:rPr lang="ru-RU" sz="2600" b="1" dirty="0" smtClean="0"/>
              <a:t>Стало трудно ходить по дорожкам сада: приходилось идти по листьям, как по настоящему ковру.</a:t>
            </a:r>
            <a:endParaRPr lang="ru-RU" sz="2600" dirty="0" smtClean="0"/>
          </a:p>
          <a:p>
            <a:r>
              <a:rPr lang="ru-RU" sz="2600" dirty="0" smtClean="0"/>
              <a:t>   </a:t>
            </a:r>
            <a:r>
              <a:rPr lang="ru-RU" sz="2600" b="1" dirty="0" smtClean="0"/>
              <a:t>1) </a:t>
            </a:r>
            <a:r>
              <a:rPr lang="ru-RU" sz="2600" dirty="0" smtClean="0"/>
              <a:t>Обобщающее слово стоит перед однородными членами предложения.</a:t>
            </a:r>
          </a:p>
          <a:p>
            <a:r>
              <a:rPr lang="ru-RU" sz="2600" dirty="0" smtClean="0"/>
              <a:t>   </a:t>
            </a:r>
            <a:r>
              <a:rPr lang="ru-RU" sz="2600" b="1" dirty="0" smtClean="0"/>
              <a:t>2) </a:t>
            </a:r>
            <a:r>
              <a:rPr lang="ru-RU" sz="2600" dirty="0" smtClean="0"/>
              <a:t>Вторая часть бессоюзного сложного предложения противопоставлена по содержанию первой части.</a:t>
            </a:r>
          </a:p>
          <a:p>
            <a:r>
              <a:rPr lang="ru-RU" sz="2600" dirty="0" smtClean="0"/>
              <a:t>   </a:t>
            </a:r>
            <a:r>
              <a:rPr lang="ru-RU" sz="2600" b="1" dirty="0" smtClean="0"/>
              <a:t>3) </a:t>
            </a:r>
            <a:r>
              <a:rPr lang="ru-RU" sz="2600" dirty="0" smtClean="0"/>
              <a:t>Первая часть бессоюзного сложного предложения указывает на время совершения того, о чём говорится в первой части.</a:t>
            </a:r>
          </a:p>
          <a:p>
            <a:r>
              <a:rPr lang="ru-RU" sz="2600" dirty="0" smtClean="0"/>
              <a:t>   </a:t>
            </a:r>
            <a:r>
              <a:rPr lang="ru-RU" sz="2600" b="1" dirty="0" smtClean="0"/>
              <a:t>4) </a:t>
            </a:r>
            <a:r>
              <a:rPr lang="ru-RU" sz="2600" dirty="0" smtClean="0"/>
              <a:t>Вторая часть бессоюзного сложного предложения содержит причину того, о чём говорится в первой части.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8043890" cy="59983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8. В каком варианте ответа правильно указаны все цифры, на месте которых в предложении должны стоять запятые?</a:t>
            </a:r>
          </a:p>
          <a:p>
            <a:pPr>
              <a:buNone/>
            </a:pPr>
            <a:r>
              <a:rPr lang="ru-RU" sz="2400" b="1" dirty="0" smtClean="0"/>
              <a:t>В XIX веке в России между чинами титулярного советника и коллежского асессора (1) разверзалась бездна (2) мостом (3) через которую (4) служил университетский или лицейский диплом.</a:t>
            </a:r>
            <a:endParaRPr lang="ru-RU" sz="2400" dirty="0" smtClean="0"/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1) </a:t>
            </a:r>
            <a:r>
              <a:rPr lang="ru-RU" sz="2400" dirty="0" smtClean="0"/>
              <a:t>1, 2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2) </a:t>
            </a:r>
            <a:r>
              <a:rPr lang="ru-RU" sz="2400" dirty="0" smtClean="0"/>
              <a:t>2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3) </a:t>
            </a:r>
            <a:r>
              <a:rPr lang="ru-RU" sz="2400" dirty="0" smtClean="0"/>
              <a:t>3, 4</a:t>
            </a:r>
          </a:p>
          <a:p>
            <a:r>
              <a:rPr lang="ru-RU" sz="2400" dirty="0" smtClean="0"/>
              <a:t>   </a:t>
            </a:r>
            <a:r>
              <a:rPr lang="ru-RU" sz="2400" b="1" dirty="0" smtClean="0"/>
              <a:t>4) </a:t>
            </a:r>
            <a:r>
              <a:rPr lang="ru-RU" sz="2400" dirty="0" smtClean="0"/>
              <a:t>2, 4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</TotalTime>
  <Words>799</Words>
  <Application>Microsoft Office PowerPoint</Application>
  <PresentationFormat>Экран (4:3)</PresentationFormat>
  <Paragraphs>121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</cp:revision>
  <dcterms:created xsi:type="dcterms:W3CDTF">2014-02-02T10:18:03Z</dcterms:created>
  <dcterms:modified xsi:type="dcterms:W3CDTF">2014-02-02T12:14:14Z</dcterms:modified>
</cp:coreProperties>
</file>