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4" r:id="rId3"/>
    <p:sldId id="313" r:id="rId4"/>
    <p:sldId id="315" r:id="rId5"/>
    <p:sldId id="316" r:id="rId6"/>
    <p:sldId id="314" r:id="rId7"/>
    <p:sldId id="317" r:id="rId8"/>
    <p:sldId id="318" r:id="rId9"/>
    <p:sldId id="319" r:id="rId10"/>
    <p:sldId id="262" r:id="rId11"/>
    <p:sldId id="31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3B92-F968-45E9-BDCD-4B4E4E336CB9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BD2E-2F0A-427D-805B-1D8086BD1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E53E-2512-4C92-9486-218964E3B2F0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2808-45B5-4EA0-A9E5-A93ACB2CB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C895-058A-462C-A10E-4603D41F3FE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F874-D267-46CF-AA44-E10EFE313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9604-CB35-485C-8D5F-0324A8E67DA0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6327-3E01-4026-95AE-E0A23430B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6F89-6D08-4731-8FB5-D4F3CDFD1FBB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6739-5A94-4C0F-B132-5C61D56A6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2FDF-6ECE-4081-8623-884C073BE44B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835A-C585-456E-B9B0-B6BE072E8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A07E-4C66-432E-8173-DFB021EFC52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ACEB-F452-44AF-82A0-8F9BA19E2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92C6-79BD-443E-B146-99982F53E976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031B-FCB5-4B70-922B-359CBA059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3127-4A5B-47D2-A022-FA3B7B56812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015D-A5F3-498B-8088-E1BC1921B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27E0-C512-4025-94BD-AE11BF61B64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2F78-4881-449D-86C1-F0522A8A9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DFEBE-5C0C-4A4D-9CFE-2A7CE559FCAF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2FE2-C55C-4679-9CF3-A49E9AC1D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1C46E1-4FFD-4C05-A750-AD8807721C0E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E88496-1F2E-401A-9050-84221014E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476672"/>
            <a:ext cx="424847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Mongolian Baiti" pitchFamily="66" charset="0"/>
              </a:rPr>
              <a:t>«Знай и соблюдай правила дорожного движения»                 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 работы: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Волонтерский отряд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«б»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Голякова О.А.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100010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17284" y="100010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62567" y="100010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7851" y="100010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53135" y="100010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26716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17284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62567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7851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53135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98418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142873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17284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62567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07851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53135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98418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43702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88986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34269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679553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щ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24837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70120" y="185736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26716" y="228599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228599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17284" y="228599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62567" y="228599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607851" y="228599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53135" y="228599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98418" y="228599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26716" y="271462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271462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17284" y="271462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п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36149" y="314324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81433" y="314324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26716" y="314324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72000" y="314324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917284" y="314324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45582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190865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36149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881433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26716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ё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917284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62567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607851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953135" y="357187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917284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н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62567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607851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953135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298418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643702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988986" y="4000504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442913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917284" y="442913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262567" y="442913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607851" y="442913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953135" y="442913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298418" y="4429132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226716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572000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917284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262567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607851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953135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298418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643702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988986" y="4857760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3536149" y="528638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81433" y="528638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ю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226716" y="528638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528638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917284" y="5286388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4917284" y="5715016"/>
            <a:ext cx="345284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ь</a:t>
            </a:r>
          </a:p>
        </p:txBody>
      </p:sp>
      <p:sp>
        <p:nvSpPr>
          <p:cNvPr id="107" name="Пятиугольник 106"/>
          <p:cNvSpPr/>
          <p:nvPr/>
        </p:nvSpPr>
        <p:spPr>
          <a:xfrm>
            <a:off x="4214810" y="1071546"/>
            <a:ext cx="357190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118" name="Пятиугольник 117"/>
          <p:cNvSpPr/>
          <p:nvPr/>
        </p:nvSpPr>
        <p:spPr>
          <a:xfrm rot="5400000">
            <a:off x="4929190" y="642918"/>
            <a:ext cx="357190" cy="214314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129" name="Пятиугольник 128"/>
          <p:cNvSpPr/>
          <p:nvPr/>
        </p:nvSpPr>
        <p:spPr>
          <a:xfrm>
            <a:off x="3857620" y="1500174"/>
            <a:ext cx="357190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3</a:t>
            </a:r>
            <a:endParaRPr lang="ru-RU" b="1" dirty="0"/>
          </a:p>
        </p:txBody>
      </p:sp>
      <p:sp>
        <p:nvSpPr>
          <p:cNvPr id="130" name="Пятиугольник 129"/>
          <p:cNvSpPr/>
          <p:nvPr/>
        </p:nvSpPr>
        <p:spPr>
          <a:xfrm>
            <a:off x="4572000" y="1928802"/>
            <a:ext cx="357190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4</a:t>
            </a:r>
            <a:endParaRPr lang="ru-RU" b="1" dirty="0"/>
          </a:p>
        </p:txBody>
      </p:sp>
      <p:sp>
        <p:nvSpPr>
          <p:cNvPr id="131" name="Пятиугольник 130"/>
          <p:cNvSpPr/>
          <p:nvPr/>
        </p:nvSpPr>
        <p:spPr>
          <a:xfrm>
            <a:off x="3857620" y="2357430"/>
            <a:ext cx="357190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5</a:t>
            </a:r>
            <a:endParaRPr lang="ru-RU" b="1" dirty="0"/>
          </a:p>
        </p:txBody>
      </p:sp>
      <p:sp>
        <p:nvSpPr>
          <p:cNvPr id="132" name="Пятиугольник 131"/>
          <p:cNvSpPr/>
          <p:nvPr/>
        </p:nvSpPr>
        <p:spPr>
          <a:xfrm>
            <a:off x="3857620" y="2786058"/>
            <a:ext cx="357190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6</a:t>
            </a:r>
            <a:endParaRPr lang="ru-RU" b="1" dirty="0"/>
          </a:p>
        </p:txBody>
      </p:sp>
      <p:sp>
        <p:nvSpPr>
          <p:cNvPr id="133" name="Пятиугольник 132"/>
          <p:cNvSpPr/>
          <p:nvPr/>
        </p:nvSpPr>
        <p:spPr>
          <a:xfrm>
            <a:off x="3214678" y="3214686"/>
            <a:ext cx="285752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7</a:t>
            </a:r>
            <a:endParaRPr lang="ru-RU" b="1" dirty="0"/>
          </a:p>
        </p:txBody>
      </p:sp>
      <p:sp>
        <p:nvSpPr>
          <p:cNvPr id="134" name="Пятиугольник 133"/>
          <p:cNvSpPr/>
          <p:nvPr/>
        </p:nvSpPr>
        <p:spPr>
          <a:xfrm>
            <a:off x="2143108" y="3643314"/>
            <a:ext cx="357190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8</a:t>
            </a:r>
            <a:endParaRPr lang="ru-RU" b="1" dirty="0"/>
          </a:p>
        </p:txBody>
      </p:sp>
      <p:sp>
        <p:nvSpPr>
          <p:cNvPr id="135" name="Пятиугольник 134"/>
          <p:cNvSpPr/>
          <p:nvPr/>
        </p:nvSpPr>
        <p:spPr>
          <a:xfrm>
            <a:off x="4214810" y="4071942"/>
            <a:ext cx="357190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9</a:t>
            </a:r>
            <a:endParaRPr lang="ru-RU" b="1" dirty="0"/>
          </a:p>
        </p:txBody>
      </p:sp>
      <p:sp>
        <p:nvSpPr>
          <p:cNvPr id="136" name="Пятиугольник 135"/>
          <p:cNvSpPr/>
          <p:nvPr/>
        </p:nvSpPr>
        <p:spPr>
          <a:xfrm>
            <a:off x="4071934" y="4500570"/>
            <a:ext cx="500066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10</a:t>
            </a:r>
            <a:endParaRPr lang="ru-RU" b="1" dirty="0"/>
          </a:p>
        </p:txBody>
      </p:sp>
      <p:sp>
        <p:nvSpPr>
          <p:cNvPr id="137" name="Пятиугольник 136"/>
          <p:cNvSpPr/>
          <p:nvPr/>
        </p:nvSpPr>
        <p:spPr>
          <a:xfrm>
            <a:off x="3643306" y="4929198"/>
            <a:ext cx="571504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11</a:t>
            </a:r>
            <a:endParaRPr lang="ru-RU" b="1" dirty="0"/>
          </a:p>
        </p:txBody>
      </p:sp>
      <p:sp>
        <p:nvSpPr>
          <p:cNvPr id="138" name="Пятиугольник 137"/>
          <p:cNvSpPr/>
          <p:nvPr/>
        </p:nvSpPr>
        <p:spPr>
          <a:xfrm>
            <a:off x="3000364" y="5357826"/>
            <a:ext cx="500066" cy="285752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12</a:t>
            </a:r>
            <a:endParaRPr lang="ru-RU" b="1" dirty="0"/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357158" y="1714488"/>
            <a:ext cx="2857520" cy="30718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</a:rPr>
              <a:t>Состояние, когда не угрожает опасность. </a:t>
            </a:r>
          </a:p>
          <a:p>
            <a:pPr>
              <a:spcBef>
                <a:spcPts val="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chemeClr val="tx1"/>
                </a:solidFill>
              </a:rPr>
              <a:t>Оно может быть обеспечено, при условии соблюдения правил всеми участниками дорожного движения.</a:t>
            </a:r>
            <a:r>
              <a:rPr lang="ru-RU" sz="2000" b="1" dirty="0">
                <a:solidFill>
                  <a:srgbClr val="663300"/>
                </a:solidFill>
              </a:rPr>
              <a:t>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428596" y="1785926"/>
            <a:ext cx="3143272" cy="14287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Его любят совершать водители-лихачи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428596" y="2214554"/>
            <a:ext cx="3143272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Трехглазый постовой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357158" y="2000240"/>
            <a:ext cx="2857520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Самые строгие дорожные знаки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428596" y="1928802"/>
            <a:ext cx="2857520" cy="12858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Дорожка вдоль дороги, не для машин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596" y="1714488"/>
            <a:ext cx="3214710" cy="16430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Это случается с теми, кто не соблюдает правила дорожного движения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71472" y="2214554"/>
            <a:ext cx="2571768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Пешеходный переход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57158" y="2071678"/>
            <a:ext cx="3429024" cy="1000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Самое опасное место для пешеходов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8596" y="2000240"/>
            <a:ext cx="3000396" cy="12144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Об этом говорит желтый сигнал светофора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57158" y="1857364"/>
            <a:ext cx="3429024" cy="15001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Часть автомобиля, под которую попадает разиня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357158" y="1785926"/>
            <a:ext cx="3071834" cy="1714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Его боятся нарушители правил дорожного движения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57158" y="1928802"/>
            <a:ext cx="2928958" cy="13572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Туда попадает зазевавшийся водитель</a:t>
            </a:r>
          </a:p>
        </p:txBody>
      </p:sp>
      <p:sp>
        <p:nvSpPr>
          <p:cNvPr id="105" name="Управляющая кнопка: домой 104">
            <a:hlinkClick r:id="rId3" action="ppaction://hlinksldjump" highlightClick="1"/>
          </p:cNvPr>
          <p:cNvSpPr/>
          <p:nvPr/>
        </p:nvSpPr>
        <p:spPr>
          <a:xfrm>
            <a:off x="4286248" y="6286520"/>
            <a:ext cx="571504" cy="57148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0" grpId="1" animBg="1"/>
      <p:bldP spid="141" grpId="0" animBg="1"/>
      <p:bldP spid="141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5256584" cy="3384376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Знайте и соблюдайте правила дорожного движения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3214678" y="5013176"/>
            <a:ext cx="2786082" cy="1340768"/>
          </a:xfrm>
          <a:prstGeom prst="actionButtonBlan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 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до новых встреч!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57187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16024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выбранной темы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озрастающая плотность уличного движения делает дороги всё более опасными для детей и, соответственно, вопросы профилактики детского дорожно-транспортного травматизма не теряют своей актуальности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509012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дорожно-транспортных происшествий: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Незнание основ правил дорожного движения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Безучастное отношение взрослых к поведению детей на проезжей части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со стороны родителей личного положительного примера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Неумение детей ориентироваться в ситуациях, возникших на улицах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984776" cy="5090120"/>
          </a:xfrm>
        </p:spPr>
        <p:txBody>
          <a:bodyPr/>
          <a:lstStyle/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«транспортной среды» от участников процесса: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Осматривать улицу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Оценивать скорость и направление машин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Предвидеть возможность появления транспорта из-за разных предметов, мешающих обзору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560840" cy="5040560"/>
          </a:xfrm>
        </p:spPr>
        <p:txBody>
          <a:bodyPr/>
          <a:lstStyle/>
          <a:p>
            <a:pPr marL="342900" lvl="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Правила пешеходов</a:t>
            </a:r>
          </a:p>
          <a:p>
            <a:pPr marL="342900" lvl="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defRPr/>
            </a:pPr>
            <a:endParaRPr lang="ru-RU" sz="14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</a:endParaRPr>
          </a:p>
          <a:p>
            <a:pPr marL="342900" lvl="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/>
              </a:rPr>
              <a:t>памятка</a:t>
            </a:r>
            <a:endParaRPr lang="ru-RU" sz="2400" b="1" dirty="0">
              <a:solidFill>
                <a:srgbClr val="002060"/>
              </a:solidFill>
              <a:latin typeface="Times New Roman"/>
            </a:endParaRPr>
          </a:p>
          <a:p>
            <a:pPr marL="342900" lvl="0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Ходите только по тротуару.</a:t>
            </a:r>
          </a:p>
          <a:p>
            <a:pPr marL="342900" lvl="0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Переходите улицу в местах , где указатели перехода или по светофору.</a:t>
            </a:r>
          </a:p>
          <a:p>
            <a:pPr marL="342900" lvl="0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Переходя улицу, посмотрите налево, а дойдя до середины -  направо.</a:t>
            </a:r>
          </a:p>
          <a:p>
            <a:pPr marL="342900" lvl="0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На улицах и дорогах переходите проезжую часть только при зеленом сигнале светофора или разрешающем жесте регулировщика.</a:t>
            </a:r>
          </a:p>
          <a:p>
            <a:pPr marL="342900" lvl="0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Не перебегайте дорогу перед близко идущим транспортом!</a:t>
            </a:r>
          </a:p>
          <a:p>
            <a:pPr marL="342900" lvl="0" indent="-342900" algn="l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</a:rPr>
              <a:t>Не устраивайте игры и не катайтесь на коньках, лыжах и санках на проезжей части улицы. 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04856" cy="509012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пешеходов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перекрёстке: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400599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27" y="2782136"/>
            <a:ext cx="2792413" cy="79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444599"/>
            <a:ext cx="23653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814849"/>
            <a:ext cx="2768600" cy="7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767" y="4187813"/>
            <a:ext cx="3475551" cy="2670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66676"/>
            <a:ext cx="163988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5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560840" cy="504056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Волонтёрский отряд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за безопасность на дорогах»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 в 2010 году. Совместно с руководителем была разработана программа, которая реализуется через этапы, несущие ознакомительно-практический характер, организационные работы и проектную деятельность.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396044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548680"/>
            <a:ext cx="7632848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новых агитационных форм агитации и пропаганды правил дорожного движения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ГИБДД в практической деятельности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образцового участника дорожного движения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040967"/>
            <a:ext cx="3024335" cy="2284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52182"/>
            <a:ext cx="21671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466618"/>
            <a:ext cx="7772400" cy="2050613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волонтерского отряда активно принимали участие в конкурсах, акциях и завоёвывали призовые места.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Принимали участие в заседании координационного совета  в областной думе по реализации проекта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разрывай линию жизни!»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560840" cy="5040560"/>
          </a:xfrm>
        </p:spPr>
        <p:txBody>
          <a:bodyPr/>
          <a:lstStyle/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384376" cy="2784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393</Words>
  <Application>Microsoft Office PowerPoint</Application>
  <PresentationFormat>Экран (4:3)</PresentationFormat>
  <Paragraphs>156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Mongolian Baiti</vt:lpstr>
      <vt:lpstr>Times New Roman</vt:lpstr>
      <vt:lpstr>Wingdings</vt:lpstr>
      <vt:lpstr>Тема Office</vt:lpstr>
      <vt:lpstr>Презентация PowerPoint</vt:lpstr>
      <vt:lpstr>    Актуальность  выбранной темы  Возрастающая плотность уличного движения делает дороги всё более опасными для детей и, соответственно, вопросы профилактики детского дорожно-транспортного травматизма не теряют своей актуальности </vt:lpstr>
      <vt:lpstr>    </vt:lpstr>
      <vt:lpstr>    </vt:lpstr>
      <vt:lpstr>    </vt:lpstr>
      <vt:lpstr>    </vt:lpstr>
      <vt:lpstr>    </vt:lpstr>
      <vt:lpstr>    </vt:lpstr>
      <vt:lpstr>   Участники волонтерского отряда активно принимали участие в конкурсах, акциях и завоёвывали призовые места. Принимали участие в заседании координационного совета  в областной думе по реализации проекта  «Не разрывай линию жизни!»    </vt:lpstr>
      <vt:lpstr>Презентация PowerPoint</vt:lpstr>
      <vt:lpstr>Знайте и соблюдайте правила дорожного движения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Сисадмин</cp:lastModifiedBy>
  <cp:revision>202</cp:revision>
  <cp:lastPrinted>2013-09-25T13:50:03Z</cp:lastPrinted>
  <dcterms:created xsi:type="dcterms:W3CDTF">2011-07-13T07:39:05Z</dcterms:created>
  <dcterms:modified xsi:type="dcterms:W3CDTF">2014-03-15T17:26:49Z</dcterms:modified>
</cp:coreProperties>
</file>