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65" r:id="rId2"/>
    <p:sldId id="259" r:id="rId3"/>
    <p:sldId id="258" r:id="rId4"/>
    <p:sldId id="263" r:id="rId5"/>
    <p:sldId id="260" r:id="rId6"/>
    <p:sldId id="266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0247" autoAdjust="0"/>
  </p:normalViewPr>
  <p:slideViewPr>
    <p:cSldViewPr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A415C-E3CC-4AE2-9582-7A36CCC3B903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1559E-C064-4A06-8F15-EB43A334D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559E-C064-4A06-8F15-EB43A334D99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031303F5-4F6B-4516-BA2A-6DD79248287C}" type="datetimeFigureOut">
              <a:rPr lang="ru-RU" smtClean="0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6271DC-FECC-4097-A3C1-9D44ED99A3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11C1D-5D2D-4048-A3D3-CBCC2FB0B7A0}" type="datetimeFigureOut">
              <a:rPr lang="ru-RU" smtClean="0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F1541-F40E-41BB-8E34-341D5A9006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CF641-6AC9-4F8C-AA51-7E830E721E02}" type="datetimeFigureOut">
              <a:rPr lang="ru-RU" smtClean="0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99C72-741C-4980-94FA-039B995A76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ADAC8DF9-FC84-4A23-B65E-A70AA8D32E40}" type="datetimeFigureOut">
              <a:rPr lang="ru-RU" smtClean="0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253E8-114A-4985-84F4-EE7F737A64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BD73BF7D-F93B-48C3-B8AC-974542CE8F1E}" type="datetimeFigureOut">
              <a:rPr lang="ru-RU" smtClean="0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B27F94AD-B489-4896-8BE7-4A615BB7C4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199C414-1006-4CBA-9C21-EED4C54D76FA}" type="datetimeFigureOut">
              <a:rPr lang="ru-RU" smtClean="0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D027188E-A824-4E46-8342-21BC48AEF0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4DDE6E32-779E-49BE-A6DA-645CB4F36317}" type="datetimeFigureOut">
              <a:rPr lang="ru-RU" smtClean="0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E011FB1-4DF6-44FC-8F27-772B849606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91365-CF3D-409C-A9DC-CFC3026117BB}" type="datetimeFigureOut">
              <a:rPr lang="ru-RU" smtClean="0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3DE9-112A-44E2-BE34-4DCBB76D2E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D835C9CB-7F27-43EB-A79F-E126403499F9}" type="datetimeFigureOut">
              <a:rPr lang="ru-RU" smtClean="0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FF4FD420-65AF-4642-8BF0-9E36E55424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4F6E1D7-8675-4E47-80CE-CC2778741129}" type="datetimeFigureOut">
              <a:rPr lang="ru-RU" smtClean="0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DD9E602-948B-4251-B67A-182DE9AEBB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996290A-B3DF-4A5F-BFBC-BAD48916ADA0}" type="datetimeFigureOut">
              <a:rPr lang="ru-RU" smtClean="0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3613EDE9-8270-46DF-A334-8C1FBF8735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8784B5-24E9-4943-A441-61FA9B18D237}" type="datetimeFigureOut">
              <a:rPr lang="ru-RU" smtClean="0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B8A681-DD2E-4CF6-AFDB-C0408A3B2E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500306"/>
            <a:ext cx="85534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ЗВУК.   ШУМ.</a:t>
            </a:r>
            <a:endParaRPr lang="ru-RU" sz="9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260648"/>
            <a:ext cx="1907704" cy="208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3568" y="1124744"/>
            <a:ext cx="7564403" cy="446449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76672"/>
            <a:ext cx="6120680" cy="588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332656"/>
            <a:ext cx="8124395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7544" y="476672"/>
            <a:ext cx="8428177" cy="568863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8640"/>
            <a:ext cx="8345796" cy="638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ПОЛЕЗНЫЕ СОВЕТЫ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•   </a:t>
            </a:r>
            <a:r>
              <a:rPr lang="ru-RU" b="1" dirty="0" smtClean="0">
                <a:solidFill>
                  <a:srgbClr val="FF0000"/>
                </a:solidFill>
              </a:rPr>
              <a:t>Не слушайте громкую музыку во время приема пищи, болезни, движения в транспорте, поскольку к шуму из наушников присоединяются шум и вибрация транспортного средства.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•   Музыка должна быть тихой и спокойной.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•   Не включайте на полную громкость радио, телевизор, магнитофон.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•   Избегайте шумных мест, не приближайтесь к источникам звука.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•   Оберегайте всегда слух детей.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•   Избегайте случаев подачи резких и громких звуков непосредственно в ухо.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•   Без необходимости не пользуйтесь звуковым сигналом автотранспорта, выключайте двигатель после остановки машины.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•   Используйте средства защиты, в крайнем случае, закройте уши руками.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•   Давайте возможность организму (слуху) отдохнуть от шума.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•  В случае ослабления слуха обратитесь к врачу.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 t="-2561"/>
          <a:stretch>
            <a:fillRect/>
          </a:stretch>
        </p:blipFill>
        <p:spPr bwMode="auto">
          <a:xfrm>
            <a:off x="323528" y="476672"/>
            <a:ext cx="171282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</TotalTime>
  <Words>132</Words>
  <Application>Microsoft Office PowerPoint</Application>
  <PresentationFormat>Экран (4:3)</PresentationFormat>
  <Paragraphs>13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ПОЛЕЗНЫЕ СОВЕТЫ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сош 10</dc:creator>
  <cp:lastModifiedBy>Антон</cp:lastModifiedBy>
  <cp:revision>9</cp:revision>
  <dcterms:created xsi:type="dcterms:W3CDTF">2009-04-22T11:21:56Z</dcterms:created>
  <dcterms:modified xsi:type="dcterms:W3CDTF">2014-02-26T08:48:20Z</dcterms:modified>
</cp:coreProperties>
</file>