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3F6E10-C98C-4E34-A208-991BDE1F93C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60F1CA-F698-4A67-A072-C87E94B249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430-274676-19-obl-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96752"/>
            <a:ext cx="8712968" cy="5328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600" dirty="0" smtClean="0"/>
              <a:t>Водный налог</a:t>
            </a:r>
            <a:endParaRPr lang="ru-RU" sz="9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terBottleTax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640960" cy="6597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Основные положения водного налога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428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1715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ВК РФ и Правилами предоставления в пользование водных объектов, находящихся в государ­ственной собственности, установления и пересмотра лимитов водопользования, выдачи ли­цензии на водопользование и распорядительной лицензии, утвержденными постановлением Правительства РФ от 03.04.1997 № 383, установлен закрытый перечень видов специального водопользования, на которые не требуется получение лицензии: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638800"/>
            <a:ext cx="8686800" cy="121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57626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1) использование водных объектов для плавания на маломерных судах;</a:t>
            </a:r>
          </a:p>
          <a:p>
            <a:r>
              <a:rPr lang="ru-RU" dirty="0" smtClean="0"/>
              <a:t>2) использование водной поверхности для разовых посадок (взлетов) воздушных судов на водные объекты;</a:t>
            </a:r>
          </a:p>
          <a:p>
            <a:r>
              <a:rPr lang="ru-RU" dirty="0" smtClean="0"/>
              <a:t>3) водопользование для пожарных нужд;</a:t>
            </a:r>
          </a:p>
          <a:p>
            <a:r>
              <a:rPr lang="ru-RU" dirty="0" smtClean="0"/>
              <a:t>4) забор воды из одиночных скважин и колодцев с применением бытовых насосов, обустроен­ных собственниками и пользователями земельных участков, при использовании первого от поверхности водоносного горизонта, если такой водоносный горизонт не используется и не может быть использован для централизованного питьевого водоснабжения;</a:t>
            </a:r>
          </a:p>
          <a:p>
            <a:r>
              <a:rPr lang="ru-RU" dirty="0" smtClean="0"/>
              <a:t>5) пользование обособленными водными объектами, которое осуществляется на основании гражданского и земельного законодательства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oli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597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0093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 соответствии с Законом № 173-ФЗ водный налог полно­стью поступает в федеральный бюджет. Объем поступлений за­планирован в сумме 11,2 млрд руб.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Наиболее существенными отличиями водного налога (главу 25.2 «Водный налог» НК РФ, вве­денная Федеральным законом от 28.07.2004 №83-ФЗ) от платы за пользование водными объектами являются следующи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humbn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76875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C00000"/>
                </a:solidFill>
              </a:rPr>
              <a:t>1) ставки налога по бассейнам рек, озер, морей и экономиче­ским районам для каждого вида водопользования зафиксирова­ны. Ранее дополнительное диф­ференцирование ставок осуще­ствлялось Правительством РФ и органами законодательной вла­сти субъектов Федерации;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2) отсутствуют налоговые льго­ты по данному налогу;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3) увеличено количество ви­дов водопользования, которые не признаются объектом налогооб­ложения. </a:t>
            </a:r>
            <a:r>
              <a:rPr lang="ru-RU" sz="2700" dirty="0" smtClean="0">
                <a:solidFill>
                  <a:srgbClr val="C00000"/>
                </a:solidFill>
              </a:rPr>
              <a:t>Так, например, налого­обложению не подлежит сброс сточных вод, который был одним из основных видов водопользо­вания в рамках прежнего законо­дательства;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4) увеличены ставки водного налога практически по всем ви­дам водопользования, кроме гидроэнергетики;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5) установлен единый налого­вый период для всех водопользователей, который ранее разли­чался в зависимости от категории налогоплательщика и вида поль­зования водными объектами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uZcJB0Z0M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8568952" cy="6264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 за внимание!!!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2962d0d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568952" cy="619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Водный налог- это один из федеральных налогов, он был введен 1 января 2005 года в место </a:t>
            </a:r>
            <a:r>
              <a:rPr lang="ru-RU" dirty="0" smtClean="0">
                <a:solidFill>
                  <a:srgbClr val="FF0000"/>
                </a:solidFill>
              </a:rPr>
              <a:t>Федерального закона «О плате за пользованием водными </a:t>
            </a:r>
            <a:r>
              <a:rPr lang="ru-RU" dirty="0" err="1" smtClean="0">
                <a:solidFill>
                  <a:srgbClr val="FF0000"/>
                </a:solidFill>
              </a:rPr>
              <a:t>обьектами</a:t>
            </a:r>
            <a:r>
              <a:rPr lang="ru-RU" dirty="0" smtClean="0">
                <a:solidFill>
                  <a:srgbClr val="FF0000"/>
                </a:solidFill>
              </a:rPr>
              <a:t>.»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12968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7248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Элементы водного налога: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1. субъект налогообложения (налогоплательщик)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2. предмет и объекты налогообложения.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3. налоговая база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4. налоговый период.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ideri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712967" cy="6336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2403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5. Налоговый  период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6. Налоговые ставки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7.Порядок исчисления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8.порядок и сроки уплаты налога.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22e3a3d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96943" cy="6408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80928"/>
            <a:ext cx="7906072" cy="35234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Налогоплательщиками признаются организации и физ. Лица, осуществляющие специальное и особое водопользование в соответствии с законодательством РФ на ряду с организациями и индивидуальными предпринимателями плательщиками водного налога являются и обычные граждане. 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a320-r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408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77072"/>
            <a:ext cx="8712968" cy="19442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 признаются объектами налогообложения: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b="1" dirty="0" smtClean="0"/>
              <a:t>Введение водного налога в налоговую систему РФ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ЭКОНОМИЧЕСКОЕ ЗНАЧЕНИЕ И СУЩНОСТЬ ВОДНОГО НАЛОГА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687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Согласно ВК РФ система платежей за пользование водными объектами включает: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59936" cy="3747120"/>
          </a:xfrm>
        </p:spPr>
        <p:txBody>
          <a:bodyPr/>
          <a:lstStyle/>
          <a:p>
            <a:r>
              <a:rPr lang="ru-RU" sz="3200" dirty="0" smtClean="0"/>
              <a:t>1) платежи, регулируемые законодательством о плате за пользование водными объектами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59936" cy="3819128"/>
          </a:xfrm>
        </p:spPr>
        <p:txBody>
          <a:bodyPr/>
          <a:lstStyle/>
          <a:p>
            <a:r>
              <a:rPr lang="ru-RU" dirty="0" smtClean="0"/>
              <a:t>2) платежи, регулируемые законодательством о плате за землю.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4048" y="476672"/>
            <a:ext cx="3816424" cy="6192688"/>
          </a:xfrm>
        </p:spPr>
        <p:txBody>
          <a:bodyPr/>
          <a:lstStyle/>
          <a:p>
            <a:r>
              <a:rPr lang="ru-RU" dirty="0" smtClean="0"/>
              <a:t>Вторая группа платежей состоит из платы за забор воды из водных объектов для орошения мелиорированных земель и платы за обособленные водные объекты и не является предметом рассмотрения настоящего комментария.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-963488"/>
            <a:ext cx="4258816" cy="6408712"/>
          </a:xfrm>
        </p:spPr>
        <p:txBody>
          <a:bodyPr/>
          <a:lstStyle/>
          <a:p>
            <a:r>
              <a:rPr lang="ru-RU" sz="2400" dirty="0" smtClean="0"/>
              <a:t>К первой группе платежей относятся плата за пользование водными объектами (водный налог) и плата, направляемая на восстановление и охрану водных объектов (самостоятельно не взималась, а направлялась в форме части платы за пользование водными объектами в феде­ральный и региональные фонды восстановления и охраны водных объектов).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207</TotalTime>
  <Words>414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Водный налог</vt:lpstr>
      <vt:lpstr>Водный налог- это один из федеральных налогов, он был введен 1 января 2005 года в место Федерального закона «О плате за пользованием водными обьектами.»</vt:lpstr>
      <vt:lpstr>Элементы водного налога: 1. субъект налогообложения (налогоплательщик) 2. предмет и объекты налогообложения. 3. налоговая база 4. налоговый период.    </vt:lpstr>
      <vt:lpstr>5. Налоговый  период 6. Налоговые ставки 7.Порядок исчисления 8.порядок и сроки уплаты налога.</vt:lpstr>
      <vt:lpstr>Налогоплательщиками признаются организации и физ. Лица, осуществляющие специальное и особое водопользование в соответствии с законодательством РФ на ряду с организациями и индивидуальными предпринимателями плательщиками водного налога являются и обычные граждане. </vt:lpstr>
      <vt:lpstr>Не признаются объектами налогообложения:</vt:lpstr>
      <vt:lpstr>ЭКОНОМИЧЕСКОЕ ЗНАЧЕНИЕ И СУЩНОСТЬ ВОДНОГО НАЛОГА</vt:lpstr>
      <vt:lpstr>Согласно ВК РФ система платежей за пользование водными объектами включает:</vt:lpstr>
      <vt:lpstr>К первой группе платежей относятся плата за пользование водными объектами (водный налог) и плата, направляемая на восстановление и охрану водных объектов (самостоятельно не взималась, а направлялась в форме части платы за пользование водными объектами в феде­ральный и региональные фонды восстановления и охраны водных объектов).</vt:lpstr>
      <vt:lpstr> Основные положения водного налога</vt:lpstr>
      <vt:lpstr>ВК РФ и Правилами предоставления в пользование водных объектов, находящихся в государ­ственной собственности, установления и пересмотра лимитов водопользования, выдачи ли­цензии на водопользование и распорядительной лицензии, утвержденными постановлением Правительства РФ от 03.04.1997 № 383, установлен закрытый перечень видов специального водопользования, на которые не требуется получение лицензии:</vt:lpstr>
      <vt:lpstr>Слайд 12</vt:lpstr>
      <vt:lpstr>В соответствии с Законом № 173-ФЗ водный налог полно­стью поступает в федеральный бюджет. Объем поступлений за­планирован в сумме 11,2 млрд руб. Наиболее существенными отличиями водного налога (главу 25.2 «Водный налог» НК РФ, вве­денная Федеральным законом от 28.07.2004 №83-ФЗ) от платы за пользование водными объектами являются следующи </vt:lpstr>
      <vt:lpstr>1) ставки налога по бассейнам рек, озер, морей и экономиче­ским районам для каждого вида водопользования зафиксирова­ны. Ранее дополнительное диф­ференцирование ставок осуще­ствлялось Правительством РФ и органами законодательной вла­сти субъектов Федерации; 2) отсутствуют налоговые льго­ты по данному налогу; 3) увеличено количество ви­дов водопользования, которые не признаются объектом налогооб­ложения. Так, например, налого­обложению не подлежит сброс сточных вод, который был одним из основных видов водопользо­вания в рамках прежнего законо­дательства; 4) увеличены ставки водного налога практически по всем ви­дам водопользования, кроме гидроэнергетики; 5) установлен единый налого­вый период для всех водопользователей, который ранее разли­чался в зависимости от категории налогоплательщика и вида поль­зования водными объектами. 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Водный налог</dc:title>
  <dc:creator>Katya</dc:creator>
  <cp:lastModifiedBy>Katya</cp:lastModifiedBy>
  <cp:revision>20</cp:revision>
  <dcterms:created xsi:type="dcterms:W3CDTF">2013-01-19T15:05:56Z</dcterms:created>
  <dcterms:modified xsi:type="dcterms:W3CDTF">2013-01-21T10:57:18Z</dcterms:modified>
</cp:coreProperties>
</file>