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D8399-B681-4951-94CD-A0A1E36E1EF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DF57AA-7625-4AD6-B51A-4B6265B6EAC8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обучающая</a:t>
          </a:r>
          <a:endParaRPr lang="ru-RU" b="1" dirty="0">
            <a:solidFill>
              <a:srgbClr val="C00000"/>
            </a:solidFill>
          </a:endParaRPr>
        </a:p>
      </dgm:t>
    </dgm:pt>
    <dgm:pt modelId="{D71C01D4-EF3B-4503-8EC2-3FB64CAC1B23}" type="parTrans" cxnId="{D460AE89-4899-4B25-A204-3E9025C0FBA8}">
      <dgm:prSet/>
      <dgm:spPr/>
      <dgm:t>
        <a:bodyPr/>
        <a:lstStyle/>
        <a:p>
          <a:endParaRPr lang="ru-RU"/>
        </a:p>
      </dgm:t>
    </dgm:pt>
    <dgm:pt modelId="{F7355C06-5FA0-4D0F-85AF-8952A96E397E}" type="sibTrans" cxnId="{D460AE89-4899-4B25-A204-3E9025C0FBA8}">
      <dgm:prSet/>
      <dgm:spPr/>
      <dgm:t>
        <a:bodyPr/>
        <a:lstStyle/>
        <a:p>
          <a:endParaRPr lang="ru-RU"/>
        </a:p>
      </dgm:t>
    </dgm:pt>
    <dgm:pt modelId="{24A71981-DFEC-4FB4-9149-B51779A4F944}">
      <dgm:prSet phldrT="[Текст]" phldr="1"/>
      <dgm:spPr/>
      <dgm:t>
        <a:bodyPr/>
        <a:lstStyle/>
        <a:p>
          <a:endParaRPr lang="ru-RU"/>
        </a:p>
      </dgm:t>
    </dgm:pt>
    <dgm:pt modelId="{BF410BEB-5BD7-4377-A461-AA5BD65518D4}" type="parTrans" cxnId="{8E3F7CDC-4289-4DFE-9E41-D14317F76875}">
      <dgm:prSet/>
      <dgm:spPr/>
      <dgm:t>
        <a:bodyPr/>
        <a:lstStyle/>
        <a:p>
          <a:endParaRPr lang="ru-RU"/>
        </a:p>
      </dgm:t>
    </dgm:pt>
    <dgm:pt modelId="{56D70946-54EE-4FCA-87F7-0473B148AF8F}" type="sibTrans" cxnId="{8E3F7CDC-4289-4DFE-9E41-D14317F76875}">
      <dgm:prSet/>
      <dgm:spPr/>
      <dgm:t>
        <a:bodyPr/>
        <a:lstStyle/>
        <a:p>
          <a:endParaRPr lang="ru-RU"/>
        </a:p>
      </dgm:t>
    </dgm:pt>
    <dgm:pt modelId="{D6A562CB-DB62-414D-B3BC-E616E85A8095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развивающая</a:t>
          </a:r>
          <a:endParaRPr lang="ru-RU" b="1" dirty="0">
            <a:solidFill>
              <a:srgbClr val="C00000"/>
            </a:solidFill>
          </a:endParaRPr>
        </a:p>
      </dgm:t>
    </dgm:pt>
    <dgm:pt modelId="{40DF549C-3CDC-4EFC-B281-27017E1115A3}" type="parTrans" cxnId="{41B86CD0-1F64-4ED3-9924-CCE9FC4B2122}">
      <dgm:prSet/>
      <dgm:spPr/>
      <dgm:t>
        <a:bodyPr/>
        <a:lstStyle/>
        <a:p>
          <a:endParaRPr lang="ru-RU"/>
        </a:p>
      </dgm:t>
    </dgm:pt>
    <dgm:pt modelId="{CFDA2595-0565-436F-BC3A-10CA3E927E91}" type="sibTrans" cxnId="{41B86CD0-1F64-4ED3-9924-CCE9FC4B2122}">
      <dgm:prSet/>
      <dgm:spPr/>
      <dgm:t>
        <a:bodyPr/>
        <a:lstStyle/>
        <a:p>
          <a:endParaRPr lang="ru-RU"/>
        </a:p>
      </dgm:t>
    </dgm:pt>
    <dgm:pt modelId="{1C7E7012-0934-4267-A426-95BC8A22E727}">
      <dgm:prSet phldrT="[Текст]" phldr="1"/>
      <dgm:spPr/>
      <dgm:t>
        <a:bodyPr/>
        <a:lstStyle/>
        <a:p>
          <a:endParaRPr lang="ru-RU"/>
        </a:p>
      </dgm:t>
    </dgm:pt>
    <dgm:pt modelId="{E480AEA1-C447-48F2-A697-2166A9EF3B8C}" type="parTrans" cxnId="{BC61EAF6-B271-4493-8D46-8253A56A74C0}">
      <dgm:prSet/>
      <dgm:spPr/>
      <dgm:t>
        <a:bodyPr/>
        <a:lstStyle/>
        <a:p>
          <a:endParaRPr lang="ru-RU"/>
        </a:p>
      </dgm:t>
    </dgm:pt>
    <dgm:pt modelId="{7C5282CE-141D-4006-ADA5-E652ED3C50D1}" type="sibTrans" cxnId="{BC61EAF6-B271-4493-8D46-8253A56A74C0}">
      <dgm:prSet/>
      <dgm:spPr/>
      <dgm:t>
        <a:bodyPr/>
        <a:lstStyle/>
        <a:p>
          <a:endParaRPr lang="ru-RU"/>
        </a:p>
      </dgm:t>
    </dgm:pt>
    <dgm:pt modelId="{994A3F11-A51E-4CF5-8782-0AF542491C57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воспитательная</a:t>
          </a:r>
          <a:endParaRPr lang="ru-RU" b="1" dirty="0">
            <a:solidFill>
              <a:srgbClr val="C00000"/>
            </a:solidFill>
          </a:endParaRPr>
        </a:p>
      </dgm:t>
    </dgm:pt>
    <dgm:pt modelId="{4BC6B78E-4A0E-485B-B294-A431F0CF2FEF}" type="parTrans" cxnId="{9B825256-91D9-49E3-B120-4C8A8A05D738}">
      <dgm:prSet/>
      <dgm:spPr/>
      <dgm:t>
        <a:bodyPr/>
        <a:lstStyle/>
        <a:p>
          <a:endParaRPr lang="ru-RU"/>
        </a:p>
      </dgm:t>
    </dgm:pt>
    <dgm:pt modelId="{943B77C8-D377-40BE-BDC1-22A3C28FF730}" type="sibTrans" cxnId="{9B825256-91D9-49E3-B120-4C8A8A05D738}">
      <dgm:prSet/>
      <dgm:spPr/>
      <dgm:t>
        <a:bodyPr/>
        <a:lstStyle/>
        <a:p>
          <a:endParaRPr lang="ru-RU"/>
        </a:p>
      </dgm:t>
    </dgm:pt>
    <dgm:pt modelId="{98466D06-6C1F-4325-99E5-3BCC7FCEE862}">
      <dgm:prSet phldrT="[Текст]" phldr="1"/>
      <dgm:spPr/>
      <dgm:t>
        <a:bodyPr/>
        <a:lstStyle/>
        <a:p>
          <a:endParaRPr lang="ru-RU" dirty="0"/>
        </a:p>
      </dgm:t>
    </dgm:pt>
    <dgm:pt modelId="{707945A5-6D5D-432E-BA6B-85E3CC9608E1}" type="sibTrans" cxnId="{4D521773-CE88-44D9-90BE-58B8DDF80154}">
      <dgm:prSet/>
      <dgm:spPr/>
      <dgm:t>
        <a:bodyPr/>
        <a:lstStyle/>
        <a:p>
          <a:endParaRPr lang="ru-RU"/>
        </a:p>
      </dgm:t>
    </dgm:pt>
    <dgm:pt modelId="{8D1B8940-5236-4F9F-99BA-7E1A09255D85}" type="parTrans" cxnId="{4D521773-CE88-44D9-90BE-58B8DDF80154}">
      <dgm:prSet/>
      <dgm:spPr/>
      <dgm:t>
        <a:bodyPr/>
        <a:lstStyle/>
        <a:p>
          <a:endParaRPr lang="ru-RU"/>
        </a:p>
      </dgm:t>
    </dgm:pt>
    <dgm:pt modelId="{E4DA0B6C-97B9-4BA4-9F4A-9E2A358C6AF7}" type="pres">
      <dgm:prSet presAssocID="{26ED8399-B681-4951-94CD-A0A1E36E1EF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AB0B11-1C77-47D3-9018-EB19EDF7C426}" type="pres">
      <dgm:prSet presAssocID="{98466D06-6C1F-4325-99E5-3BCC7FCEE862}" presName="composite" presStyleCnt="0"/>
      <dgm:spPr/>
    </dgm:pt>
    <dgm:pt modelId="{67F7F854-817D-4894-80E7-BD0CD53F24D4}" type="pres">
      <dgm:prSet presAssocID="{98466D06-6C1F-4325-99E5-3BCC7FCEE86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A2170-13DE-4114-8971-16FE0E27AE3C}" type="pres">
      <dgm:prSet presAssocID="{98466D06-6C1F-4325-99E5-3BCC7FCEE86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079AF-28CA-4783-B785-9D85BFBDFC66}" type="pres">
      <dgm:prSet presAssocID="{707945A5-6D5D-432E-BA6B-85E3CC9608E1}" presName="sp" presStyleCnt="0"/>
      <dgm:spPr/>
    </dgm:pt>
    <dgm:pt modelId="{761C9642-668F-4972-8801-49943880FE89}" type="pres">
      <dgm:prSet presAssocID="{24A71981-DFEC-4FB4-9149-B51779A4F944}" presName="composite" presStyleCnt="0"/>
      <dgm:spPr/>
    </dgm:pt>
    <dgm:pt modelId="{CA037B72-704A-4125-8989-251A60E931BB}" type="pres">
      <dgm:prSet presAssocID="{24A71981-DFEC-4FB4-9149-B51779A4F94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36469-3BEC-4448-86BE-67B28F92FDB8}" type="pres">
      <dgm:prSet presAssocID="{24A71981-DFEC-4FB4-9149-B51779A4F94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F060A-3171-4567-9B03-517DBA5A6024}" type="pres">
      <dgm:prSet presAssocID="{56D70946-54EE-4FCA-87F7-0473B148AF8F}" presName="sp" presStyleCnt="0"/>
      <dgm:spPr/>
    </dgm:pt>
    <dgm:pt modelId="{6C514F3D-33B8-41AD-ACBE-72CCFD5C2E6A}" type="pres">
      <dgm:prSet presAssocID="{1C7E7012-0934-4267-A426-95BC8A22E727}" presName="composite" presStyleCnt="0"/>
      <dgm:spPr/>
    </dgm:pt>
    <dgm:pt modelId="{3C31203B-1B15-4B16-8251-3856A6668FD2}" type="pres">
      <dgm:prSet presAssocID="{1C7E7012-0934-4267-A426-95BC8A22E72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E4203-AC73-4FDC-A6AE-12BFA8CDE107}" type="pres">
      <dgm:prSet presAssocID="{1C7E7012-0934-4267-A426-95BC8A22E72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33C6D5-EA31-4A62-95C3-9EADDF3CD8FC}" type="presOf" srcId="{24A71981-DFEC-4FB4-9149-B51779A4F944}" destId="{CA037B72-704A-4125-8989-251A60E931BB}" srcOrd="0" destOrd="0" presId="urn:microsoft.com/office/officeart/2005/8/layout/chevron2"/>
    <dgm:cxn modelId="{8E3F7CDC-4289-4DFE-9E41-D14317F76875}" srcId="{26ED8399-B681-4951-94CD-A0A1E36E1EF3}" destId="{24A71981-DFEC-4FB4-9149-B51779A4F944}" srcOrd="1" destOrd="0" parTransId="{BF410BEB-5BD7-4377-A461-AA5BD65518D4}" sibTransId="{56D70946-54EE-4FCA-87F7-0473B148AF8F}"/>
    <dgm:cxn modelId="{D460AE89-4899-4B25-A204-3E9025C0FBA8}" srcId="{98466D06-6C1F-4325-99E5-3BCC7FCEE862}" destId="{F9DF57AA-7625-4AD6-B51A-4B6265B6EAC8}" srcOrd="0" destOrd="0" parTransId="{D71C01D4-EF3B-4503-8EC2-3FB64CAC1B23}" sibTransId="{F7355C06-5FA0-4D0F-85AF-8952A96E397E}"/>
    <dgm:cxn modelId="{C76256CE-C609-4338-A6F1-DD4AFC4E538E}" type="presOf" srcId="{98466D06-6C1F-4325-99E5-3BCC7FCEE862}" destId="{67F7F854-817D-4894-80E7-BD0CD53F24D4}" srcOrd="0" destOrd="0" presId="urn:microsoft.com/office/officeart/2005/8/layout/chevron2"/>
    <dgm:cxn modelId="{3D141FDF-4671-4111-9265-48F87E00AEA2}" type="presOf" srcId="{26ED8399-B681-4951-94CD-A0A1E36E1EF3}" destId="{E4DA0B6C-97B9-4BA4-9F4A-9E2A358C6AF7}" srcOrd="0" destOrd="0" presId="urn:microsoft.com/office/officeart/2005/8/layout/chevron2"/>
    <dgm:cxn modelId="{8944812C-214B-46FE-9FCC-93C17C6A0601}" type="presOf" srcId="{994A3F11-A51E-4CF5-8782-0AF542491C57}" destId="{6BFE4203-AC73-4FDC-A6AE-12BFA8CDE107}" srcOrd="0" destOrd="0" presId="urn:microsoft.com/office/officeart/2005/8/layout/chevron2"/>
    <dgm:cxn modelId="{9B825256-91D9-49E3-B120-4C8A8A05D738}" srcId="{1C7E7012-0934-4267-A426-95BC8A22E727}" destId="{994A3F11-A51E-4CF5-8782-0AF542491C57}" srcOrd="0" destOrd="0" parTransId="{4BC6B78E-4A0E-485B-B294-A431F0CF2FEF}" sibTransId="{943B77C8-D377-40BE-BDC1-22A3C28FF730}"/>
    <dgm:cxn modelId="{6F949AE7-EF67-440E-A1C5-7111F7FDAC3C}" type="presOf" srcId="{D6A562CB-DB62-414D-B3BC-E616E85A8095}" destId="{C4C36469-3BEC-4448-86BE-67B28F92FDB8}" srcOrd="0" destOrd="0" presId="urn:microsoft.com/office/officeart/2005/8/layout/chevron2"/>
    <dgm:cxn modelId="{41B86CD0-1F64-4ED3-9924-CCE9FC4B2122}" srcId="{24A71981-DFEC-4FB4-9149-B51779A4F944}" destId="{D6A562CB-DB62-414D-B3BC-E616E85A8095}" srcOrd="0" destOrd="0" parTransId="{40DF549C-3CDC-4EFC-B281-27017E1115A3}" sibTransId="{CFDA2595-0565-436F-BC3A-10CA3E927E91}"/>
    <dgm:cxn modelId="{4D521773-CE88-44D9-90BE-58B8DDF80154}" srcId="{26ED8399-B681-4951-94CD-A0A1E36E1EF3}" destId="{98466D06-6C1F-4325-99E5-3BCC7FCEE862}" srcOrd="0" destOrd="0" parTransId="{8D1B8940-5236-4F9F-99BA-7E1A09255D85}" sibTransId="{707945A5-6D5D-432E-BA6B-85E3CC9608E1}"/>
    <dgm:cxn modelId="{7AFA6F5F-AA3E-4384-9E1F-8FC6F38A32DD}" type="presOf" srcId="{1C7E7012-0934-4267-A426-95BC8A22E727}" destId="{3C31203B-1B15-4B16-8251-3856A6668FD2}" srcOrd="0" destOrd="0" presId="urn:microsoft.com/office/officeart/2005/8/layout/chevron2"/>
    <dgm:cxn modelId="{BC61EAF6-B271-4493-8D46-8253A56A74C0}" srcId="{26ED8399-B681-4951-94CD-A0A1E36E1EF3}" destId="{1C7E7012-0934-4267-A426-95BC8A22E727}" srcOrd="2" destOrd="0" parTransId="{E480AEA1-C447-48F2-A697-2166A9EF3B8C}" sibTransId="{7C5282CE-141D-4006-ADA5-E652ED3C50D1}"/>
    <dgm:cxn modelId="{73996E26-5D28-4D63-95CE-012BAA697EF3}" type="presOf" srcId="{F9DF57AA-7625-4AD6-B51A-4B6265B6EAC8}" destId="{9E6A2170-13DE-4114-8971-16FE0E27AE3C}" srcOrd="0" destOrd="0" presId="urn:microsoft.com/office/officeart/2005/8/layout/chevron2"/>
    <dgm:cxn modelId="{3419851A-16DB-417B-9562-5008C5C1BF6E}" type="presParOf" srcId="{E4DA0B6C-97B9-4BA4-9F4A-9E2A358C6AF7}" destId="{C0AB0B11-1C77-47D3-9018-EB19EDF7C426}" srcOrd="0" destOrd="0" presId="urn:microsoft.com/office/officeart/2005/8/layout/chevron2"/>
    <dgm:cxn modelId="{FDC48E95-BC3D-4C1D-B2DC-373A0FFF1092}" type="presParOf" srcId="{C0AB0B11-1C77-47D3-9018-EB19EDF7C426}" destId="{67F7F854-817D-4894-80E7-BD0CD53F24D4}" srcOrd="0" destOrd="0" presId="urn:microsoft.com/office/officeart/2005/8/layout/chevron2"/>
    <dgm:cxn modelId="{875FA15B-06EE-41A6-A808-4E9FAD1E1112}" type="presParOf" srcId="{C0AB0B11-1C77-47D3-9018-EB19EDF7C426}" destId="{9E6A2170-13DE-4114-8971-16FE0E27AE3C}" srcOrd="1" destOrd="0" presId="urn:microsoft.com/office/officeart/2005/8/layout/chevron2"/>
    <dgm:cxn modelId="{B2C344F6-BE78-4628-84B8-B63EA4A80C4D}" type="presParOf" srcId="{E4DA0B6C-97B9-4BA4-9F4A-9E2A358C6AF7}" destId="{C53079AF-28CA-4783-B785-9D85BFBDFC66}" srcOrd="1" destOrd="0" presId="urn:microsoft.com/office/officeart/2005/8/layout/chevron2"/>
    <dgm:cxn modelId="{0478F579-8093-48AE-99AB-AA2E4E61AE2C}" type="presParOf" srcId="{E4DA0B6C-97B9-4BA4-9F4A-9E2A358C6AF7}" destId="{761C9642-668F-4972-8801-49943880FE89}" srcOrd="2" destOrd="0" presId="urn:microsoft.com/office/officeart/2005/8/layout/chevron2"/>
    <dgm:cxn modelId="{7321AFA1-8941-48BE-A897-67C58AACE344}" type="presParOf" srcId="{761C9642-668F-4972-8801-49943880FE89}" destId="{CA037B72-704A-4125-8989-251A60E931BB}" srcOrd="0" destOrd="0" presId="urn:microsoft.com/office/officeart/2005/8/layout/chevron2"/>
    <dgm:cxn modelId="{683E37F0-C41C-4234-90E4-70BB5482F31C}" type="presParOf" srcId="{761C9642-668F-4972-8801-49943880FE89}" destId="{C4C36469-3BEC-4448-86BE-67B28F92FDB8}" srcOrd="1" destOrd="0" presId="urn:microsoft.com/office/officeart/2005/8/layout/chevron2"/>
    <dgm:cxn modelId="{2BC91C00-9B62-4847-9DA7-415871F01229}" type="presParOf" srcId="{E4DA0B6C-97B9-4BA4-9F4A-9E2A358C6AF7}" destId="{A95F060A-3171-4567-9B03-517DBA5A6024}" srcOrd="3" destOrd="0" presId="urn:microsoft.com/office/officeart/2005/8/layout/chevron2"/>
    <dgm:cxn modelId="{1788B48F-7EE0-42BD-8D04-6BB283215644}" type="presParOf" srcId="{E4DA0B6C-97B9-4BA4-9F4A-9E2A358C6AF7}" destId="{6C514F3D-33B8-41AD-ACBE-72CCFD5C2E6A}" srcOrd="4" destOrd="0" presId="urn:microsoft.com/office/officeart/2005/8/layout/chevron2"/>
    <dgm:cxn modelId="{BD27788D-C067-41EA-9CBC-40219469B5E8}" type="presParOf" srcId="{6C514F3D-33B8-41AD-ACBE-72CCFD5C2E6A}" destId="{3C31203B-1B15-4B16-8251-3856A6668FD2}" srcOrd="0" destOrd="0" presId="urn:microsoft.com/office/officeart/2005/8/layout/chevron2"/>
    <dgm:cxn modelId="{21D48A68-11A9-45DF-9DCA-6B425F37668E}" type="presParOf" srcId="{6C514F3D-33B8-41AD-ACBE-72CCFD5C2E6A}" destId="{6BFE4203-AC73-4FDC-A6AE-12BFA8CDE107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50C4BC-D7E6-48E3-8463-F96AE55B6ED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A170346-AE94-4555-B4F9-55D038B2C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50C4BC-D7E6-48E3-8463-F96AE55B6ED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70346-AE94-4555-B4F9-55D038B2C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A50C4BC-D7E6-48E3-8463-F96AE55B6ED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170346-AE94-4555-B4F9-55D038B2C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50C4BC-D7E6-48E3-8463-F96AE55B6ED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70346-AE94-4555-B4F9-55D038B2C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50C4BC-D7E6-48E3-8463-F96AE55B6ED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A170346-AE94-4555-B4F9-55D038B2C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50C4BC-D7E6-48E3-8463-F96AE55B6ED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70346-AE94-4555-B4F9-55D038B2C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50C4BC-D7E6-48E3-8463-F96AE55B6ED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70346-AE94-4555-B4F9-55D038B2C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50C4BC-D7E6-48E3-8463-F96AE55B6ED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70346-AE94-4555-B4F9-55D038B2C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50C4BC-D7E6-48E3-8463-F96AE55B6ED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70346-AE94-4555-B4F9-55D038B2C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50C4BC-D7E6-48E3-8463-F96AE55B6ED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70346-AE94-4555-B4F9-55D038B2C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50C4BC-D7E6-48E3-8463-F96AE55B6ED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70346-AE94-4555-B4F9-55D038B2CC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A50C4BC-D7E6-48E3-8463-F96AE55B6ED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A170346-AE94-4555-B4F9-55D038B2C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14290"/>
            <a:ext cx="5857916" cy="321471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Презентация: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«</a:t>
            </a:r>
            <a:r>
              <a:rPr lang="ru-RU" sz="1800" dirty="0" smtClean="0">
                <a:solidFill>
                  <a:srgbClr val="C00000"/>
                </a:solidFill>
              </a:rPr>
              <a:t>П</a:t>
            </a:r>
            <a:r>
              <a:rPr lang="ru-RU" sz="1800" b="1" dirty="0" smtClean="0">
                <a:solidFill>
                  <a:srgbClr val="C00000"/>
                </a:solidFill>
              </a:rPr>
              <a:t>оделки из макаронных изделий»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User\Documents\SAM_1459.JPG"/>
          <p:cNvPicPr/>
          <p:nvPr/>
        </p:nvPicPr>
        <p:blipFill>
          <a:blip r:embed="rId2" cstate="print"/>
          <a:srcRect l="29823" t="46368" r="28007" b="5983"/>
          <a:stretch>
            <a:fillRect/>
          </a:stretch>
        </p:blipFill>
        <p:spPr bwMode="auto">
          <a:xfrm flipH="1" flipV="1">
            <a:off x="5824536" y="1000108"/>
            <a:ext cx="2105049" cy="1366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ocuments\SAM_1459.JPG"/>
          <p:cNvPicPr/>
          <p:nvPr/>
        </p:nvPicPr>
        <p:blipFill>
          <a:blip r:embed="rId3" cstate="print"/>
          <a:srcRect l="11545" t="13034" r="53821" b="42949"/>
          <a:stretch>
            <a:fillRect/>
          </a:stretch>
        </p:blipFill>
        <p:spPr bwMode="auto">
          <a:xfrm>
            <a:off x="1000100" y="3857628"/>
            <a:ext cx="2357454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                            Исходный материал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                      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макаронные изделия</a:t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клей ПВА</a:t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гуашь</a:t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акриловые краски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C:\Users\User\Documents\SAM_14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643181"/>
            <a:ext cx="1928826" cy="1514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C:\Users\User\Documents\SAM_14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286124"/>
            <a:ext cx="1928826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C:\Users\User\Documents\SAM_14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3" y="3929066"/>
            <a:ext cx="2071702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                                 Готовые поделки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User\Documents\SAM_14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714489"/>
            <a:ext cx="1428760" cy="1428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 descr="C:\Users\User\Documents\SAM_1461.JPG"/>
          <p:cNvPicPr/>
          <p:nvPr/>
        </p:nvPicPr>
        <p:blipFill>
          <a:blip r:embed="rId3" cstate="print"/>
          <a:srcRect t="6494" b="5974"/>
          <a:stretch>
            <a:fillRect/>
          </a:stretch>
        </p:blipFill>
        <p:spPr bwMode="auto">
          <a:xfrm>
            <a:off x="4214810" y="2071678"/>
            <a:ext cx="1285884" cy="16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C:\Users\User\Documents\SAM_14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500694" y="2928934"/>
            <a:ext cx="1357323" cy="1481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C:\Users\User\Documents\SAM_1464.JPG"/>
          <p:cNvPicPr/>
          <p:nvPr/>
        </p:nvPicPr>
        <p:blipFill>
          <a:blip r:embed="rId5" cstate="print"/>
          <a:srcRect l="8789" t="12478" r="12589" b="5169"/>
          <a:stretch>
            <a:fillRect/>
          </a:stretch>
        </p:blipFill>
        <p:spPr bwMode="auto">
          <a:xfrm>
            <a:off x="2643174" y="3786190"/>
            <a:ext cx="1428760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C:\Users\User\Documents\SAM_146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4286256"/>
            <a:ext cx="1214446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                           Новогодние поделки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User\Documents\SAM_14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518285" y="2411013"/>
            <a:ext cx="2071702" cy="153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ocuments\SAM_14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714488"/>
            <a:ext cx="1500198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ocuments\SAM_14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714488"/>
            <a:ext cx="135732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ocuments\SAM_145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3" y="3500438"/>
            <a:ext cx="1500198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ocuments\SAM_145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3357562"/>
            <a:ext cx="1500198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ocuments\SAM_145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4572008"/>
            <a:ext cx="15001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</TotalTime>
  <Words>14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Изящная</vt:lpstr>
      <vt:lpstr>Презентация:  «Поделки из макаронных изделий»</vt:lpstr>
      <vt:lpstr>Слайд 2</vt:lpstr>
      <vt:lpstr>                            Исходный материал                        макаронные изделия                                                     клей ПВА                                                                гуашь                                                                        акриловые краски   </vt:lpstr>
      <vt:lpstr>                                  Готовые поделки </vt:lpstr>
      <vt:lpstr>                            Новогодние поделки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поделки из макаронных изделий</dc:title>
  <dc:creator>User</dc:creator>
  <cp:lastModifiedBy>User</cp:lastModifiedBy>
  <cp:revision>5</cp:revision>
  <dcterms:created xsi:type="dcterms:W3CDTF">2013-12-10T10:12:26Z</dcterms:created>
  <dcterms:modified xsi:type="dcterms:W3CDTF">2013-12-10T10:49:48Z</dcterms:modified>
</cp:coreProperties>
</file>