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7848872" cy="230124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ПРАВДА  </a:t>
            </a:r>
            <a:r>
              <a:rPr lang="ru-RU" sz="5400" dirty="0" smtClean="0"/>
              <a:t>ИЛИ   </a:t>
            </a:r>
            <a:r>
              <a:rPr lang="ru-RU" sz="5400" dirty="0" smtClean="0"/>
              <a:t>ЛОЖЬ?</a:t>
            </a:r>
            <a:endParaRPr lang="ru-RU" sz="5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4513383"/>
            <a:ext cx="4751856" cy="23012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/>
              <a:t>Корнеева Елена Сергеевна</a:t>
            </a:r>
          </a:p>
          <a:p>
            <a:pPr algn="l"/>
            <a:r>
              <a:rPr lang="ru-RU" sz="2400" dirty="0" smtClean="0"/>
              <a:t>Учитель ОБЖ </a:t>
            </a:r>
          </a:p>
          <a:p>
            <a:pPr algn="l"/>
            <a:r>
              <a:rPr lang="ru-RU" sz="2400" dirty="0" smtClean="0"/>
              <a:t>МБОУ </a:t>
            </a:r>
            <a:r>
              <a:rPr lang="ru-RU" sz="2400" dirty="0" err="1" smtClean="0"/>
              <a:t>СОш</a:t>
            </a:r>
            <a:r>
              <a:rPr lang="ru-RU" sz="2400" dirty="0" smtClean="0"/>
              <a:t> № 8 г. Холмска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ru-RU" b="1" dirty="0" smtClean="0"/>
              <a:t>Алкоголь придает силы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            ЭТО  ЛОЖЬ!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Алкоголь не придает силы, </a:t>
            </a:r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а затормаживает человека. Он относится </a:t>
            </a:r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к классу веществ, угнетающих работу нервной системы. Угнетающие вещества действуют так, что рефлексы не срабатывают быстро и эффективно.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 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Подвыпившие люди общительны и дружелюбны</a:t>
            </a:r>
          </a:p>
          <a:p>
            <a:pPr>
              <a:buNone/>
            </a:pPr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</a:rPr>
              <a:t>ЭТО   </a:t>
            </a:r>
            <a:r>
              <a:rPr lang="ru-RU" sz="3200" b="1" dirty="0" smtClean="0">
                <a:solidFill>
                  <a:srgbClr val="FF0000"/>
                </a:solidFill>
              </a:rPr>
              <a:t>ЛОЖЬ!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Когда люди много пьют, они теряют над собой контроль, злятся, ввязываются в драки. Половина всех убийств, связана с употреблением алкоголя. Кроме того, когда люди выпивают, они часто совершают поступки, которых впоследствии стыдятся.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Употребление алкоголя не является причиной несчастных случаев и смерти подростков и молодежи в возрасте 15-24 лет</a:t>
            </a:r>
          </a:p>
          <a:p>
            <a:pPr>
              <a:buNone/>
            </a:pPr>
            <a:r>
              <a:rPr lang="ru-RU" b="1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ЭТО   </a:t>
            </a:r>
            <a:r>
              <a:rPr lang="ru-RU" sz="3200" b="1" dirty="0" smtClean="0">
                <a:solidFill>
                  <a:srgbClr val="FF0000"/>
                </a:solidFill>
              </a:rPr>
              <a:t>ЛОЖЬ!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Употребление алкоголя является главной причиной смертности   подростков и молодежи в возрасте 15-24 лет.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Алкоголь не переваривается в желудке, как пища. Он попадает прямо в кровь, а затем в мозг.</a:t>
            </a:r>
          </a:p>
          <a:p>
            <a:pPr>
              <a:buNone/>
            </a:pPr>
            <a:r>
              <a:rPr lang="ru-RU" b="1" dirty="0" smtClean="0"/>
              <a:t> 			</a:t>
            </a:r>
            <a:r>
              <a:rPr lang="ru-RU" b="1" dirty="0" smtClean="0">
                <a:solidFill>
                  <a:srgbClr val="FF0000"/>
                </a:solidFill>
              </a:rPr>
              <a:t>ЭТО    </a:t>
            </a:r>
            <a:r>
              <a:rPr lang="ru-RU" sz="3200" b="1" dirty="0" smtClean="0">
                <a:solidFill>
                  <a:srgbClr val="FF0000"/>
                </a:solidFill>
              </a:rPr>
              <a:t>ПРАВДА!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Алкоголь всасывается в кровь непосредственно внутренней поверхностью желудка. Он не переваривается в желудке, как пища.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Алкоголем можно отравиться.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	ЭТО    </a:t>
            </a:r>
            <a:r>
              <a:rPr lang="ru-RU" sz="3200" b="1" dirty="0" smtClean="0">
                <a:solidFill>
                  <a:srgbClr val="FF0000"/>
                </a:solidFill>
              </a:rPr>
              <a:t>ПРАВДА!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Алкоголем можно отравиться, умереть от отравления. К сожалению, некоторые люди умирали, пытаясь выпить как можно больше, например, на спор.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Алкоголь способствует ясности мысли.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	ЭТО   </a:t>
            </a:r>
            <a:r>
              <a:rPr lang="ru-RU" sz="3200" b="1" dirty="0" smtClean="0">
                <a:solidFill>
                  <a:srgbClr val="FF0000"/>
                </a:solidFill>
              </a:rPr>
              <a:t>ЛОЖЬ!</a:t>
            </a:r>
            <a:endParaRPr lang="ru-RU" b="1" dirty="0" smtClean="0"/>
          </a:p>
          <a:p>
            <a:pPr marL="354013" indent="11113">
              <a:spcBef>
                <a:spcPts val="0"/>
              </a:spcBef>
              <a:buNone/>
            </a:pPr>
            <a:r>
              <a:rPr lang="ru-RU" dirty="0" smtClean="0"/>
              <a:t>Алкоголь нарушает способность ясно мыслить и принимать правильные решения.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 причин, связанных с употреблением алкоголя, умирает больше людей, чем от наркотиков.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	ЭТО    </a:t>
            </a:r>
            <a:r>
              <a:rPr lang="ru-RU" sz="3200" b="1" dirty="0" smtClean="0">
                <a:solidFill>
                  <a:srgbClr val="FF0000"/>
                </a:solidFill>
              </a:rPr>
              <a:t>ПРАВДА!</a:t>
            </a:r>
            <a:endParaRPr lang="ru-RU" b="1" dirty="0" smtClean="0"/>
          </a:p>
          <a:p>
            <a:pPr indent="12700">
              <a:buNone/>
            </a:pPr>
            <a:r>
              <a:rPr lang="ru-RU" dirty="0" smtClean="0"/>
              <a:t>По статистике, от последствий употребления алкоголя умирает в несколько раз больше людей, чем от наркотиков.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6480048" cy="10324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ПРАВДА  ИЛИ ЛОЖЬ?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7704856" cy="2301240"/>
          </a:xfrm>
          <a:prstGeom prst="rect">
            <a:avLst/>
          </a:prstGeom>
        </p:spPr>
        <p:txBody>
          <a:bodyPr vert="horz" lIns="45720" rIns="45720" anchor="ctr">
            <a:norm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normalizeH="0" baseline="0" noProof="0" dirty="0" smtClean="0">
                <a:ln/>
                <a:solidFill>
                  <a:srgbClr val="00B0F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ВАШЕ  ЗДОРОВЬЕ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normalizeH="0" baseline="0" noProof="0" dirty="0" smtClean="0">
                <a:ln/>
                <a:solidFill>
                  <a:srgbClr val="00B0F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В ВАШИХ  РУКАХ!</a:t>
            </a:r>
            <a:endParaRPr kumimoji="0" lang="ru-RU" sz="5400" b="1" i="0" u="none" strike="noStrike" kern="1200" cap="all" normalizeH="0" baseline="0" noProof="0" dirty="0">
              <a:ln/>
              <a:solidFill>
                <a:srgbClr val="00B0F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217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ПРАВДА  ИЛИ   ЛОЖЬ?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ПРАВДА  ИЛИ ЛОЖЬ?</dc:title>
  <dc:creator>Дом</dc:creator>
  <cp:lastModifiedBy>Дом</cp:lastModifiedBy>
  <cp:revision>4</cp:revision>
  <dcterms:modified xsi:type="dcterms:W3CDTF">2014-03-02T10:35:20Z</dcterms:modified>
</cp:coreProperties>
</file>